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ungee" panose="020B0604020202020204" charset="0"/>
      <p:regular r:id="rId12"/>
    </p:embeddedFont>
    <p:embeddedFont>
      <p:font typeface="Calistoga" panose="020B0604020202020204" charset="0"/>
      <p:regular r:id="rId13"/>
    </p:embeddedFont>
    <p:embeddedFont>
      <p:font typeface="Museo Moderno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3" d="100"/>
          <a:sy n="33" d="100"/>
        </p:scale>
        <p:origin x="2934" y="15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12436-6254-4F71-9034-28B8ABB7BF66}" type="datetimeFigureOut">
              <a:rPr lang="en-GB" smtClean="0"/>
              <a:t>06/09/2024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DFD272-81F3-446F-BBD8-E69FC8C75FF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268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DFD272-81F3-446F-BBD8-E69FC8C75FF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351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5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12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3" Type="http://schemas.openxmlformats.org/officeDocument/2006/relationships/image" Target="../media/image26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32.png"/><Relationship Id="rId5" Type="http://schemas.openxmlformats.org/officeDocument/2006/relationships/image" Target="../media/image2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7.sv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svg"/><Relationship Id="rId2" Type="http://schemas.openxmlformats.org/officeDocument/2006/relationships/image" Target="../media/image1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.pn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6.svg"/><Relationship Id="rId3" Type="http://schemas.openxmlformats.org/officeDocument/2006/relationships/image" Target="../media/image50.png"/><Relationship Id="rId7" Type="http://schemas.openxmlformats.org/officeDocument/2006/relationships/image" Target="../media/image18.png"/><Relationship Id="rId12" Type="http://schemas.openxmlformats.org/officeDocument/2006/relationships/image" Target="../media/image55.png"/><Relationship Id="rId2" Type="http://schemas.openxmlformats.org/officeDocument/2006/relationships/image" Target="../media/image11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11" Type="http://schemas.openxmlformats.org/officeDocument/2006/relationships/image" Target="../media/image54.png"/><Relationship Id="rId5" Type="http://schemas.openxmlformats.org/officeDocument/2006/relationships/image" Target="../media/image52.png"/><Relationship Id="rId15" Type="http://schemas.openxmlformats.org/officeDocument/2006/relationships/image" Target="../media/image58.svg"/><Relationship Id="rId10" Type="http://schemas.openxmlformats.org/officeDocument/2006/relationships/image" Target="../media/image35.png"/><Relationship Id="rId4" Type="http://schemas.openxmlformats.org/officeDocument/2006/relationships/image" Target="../media/image51.png"/><Relationship Id="rId9" Type="http://schemas.openxmlformats.org/officeDocument/2006/relationships/image" Target="../media/image10.svg"/><Relationship Id="rId1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0.png"/><Relationship Id="rId7" Type="http://schemas.openxmlformats.org/officeDocument/2006/relationships/image" Target="../media/image4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51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2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1.png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46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97B2">
                <a:lumMod val="100000"/>
              </a:srgbClr>
            </a:gs>
            <a:gs pos="100000">
              <a:srgbClr val="7ED957">
                <a:alpha val="10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773C3D8-4A3C-0E44-DF40-1BCCB539B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4497" y="-308124"/>
            <a:ext cx="19379814" cy="10907314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9730397">
            <a:off x="9906216" y="9368775"/>
            <a:ext cx="9083204" cy="5097948"/>
          </a:xfrm>
          <a:custGeom>
            <a:avLst/>
            <a:gdLst/>
            <a:ahLst/>
            <a:cxnLst/>
            <a:rect l="l" t="t" r="r" b="b"/>
            <a:pathLst>
              <a:path w="9083204" h="5097948">
                <a:moveTo>
                  <a:pt x="0" y="0"/>
                </a:moveTo>
                <a:lnTo>
                  <a:pt x="9083204" y="0"/>
                </a:lnTo>
                <a:lnTo>
                  <a:pt x="9083204" y="5097949"/>
                </a:lnTo>
                <a:lnTo>
                  <a:pt x="0" y="5097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6451172">
            <a:off x="-6243283" y="2130471"/>
            <a:ext cx="10058948" cy="5645584"/>
          </a:xfrm>
          <a:custGeom>
            <a:avLst/>
            <a:gdLst/>
            <a:ahLst/>
            <a:cxnLst/>
            <a:rect l="l" t="t" r="r" b="b"/>
            <a:pathLst>
              <a:path w="10058948" h="5645584">
                <a:moveTo>
                  <a:pt x="0" y="0"/>
                </a:moveTo>
                <a:lnTo>
                  <a:pt x="10058948" y="0"/>
                </a:lnTo>
                <a:lnTo>
                  <a:pt x="10058948" y="5645585"/>
                </a:lnTo>
                <a:lnTo>
                  <a:pt x="0" y="56455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00000">
            <a:off x="11349439" y="-4990209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6" y="0"/>
                </a:lnTo>
                <a:lnTo>
                  <a:pt x="9230946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900255">
            <a:off x="15431626" y="2484091"/>
            <a:ext cx="2868231" cy="4305037"/>
          </a:xfrm>
          <a:custGeom>
            <a:avLst/>
            <a:gdLst/>
            <a:ahLst/>
            <a:cxnLst/>
            <a:rect l="l" t="t" r="r" b="b"/>
            <a:pathLst>
              <a:path w="2868231" h="4305037">
                <a:moveTo>
                  <a:pt x="0" y="0"/>
                </a:moveTo>
                <a:lnTo>
                  <a:pt x="2868231" y="0"/>
                </a:lnTo>
                <a:lnTo>
                  <a:pt x="2868231" y="4305037"/>
                </a:lnTo>
                <a:lnTo>
                  <a:pt x="0" y="430503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42668">
            <a:off x="-422394" y="4549730"/>
            <a:ext cx="4706235" cy="7102136"/>
          </a:xfrm>
          <a:custGeom>
            <a:avLst/>
            <a:gdLst/>
            <a:ahLst/>
            <a:cxnLst/>
            <a:rect l="l" t="t" r="r" b="b"/>
            <a:pathLst>
              <a:path w="4706235" h="7102136">
                <a:moveTo>
                  <a:pt x="0" y="0"/>
                </a:moveTo>
                <a:lnTo>
                  <a:pt x="4706235" y="0"/>
                </a:lnTo>
                <a:lnTo>
                  <a:pt x="4706235" y="7102136"/>
                </a:lnTo>
                <a:lnTo>
                  <a:pt x="0" y="71021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946247" flipH="1">
            <a:off x="13765292" y="7786737"/>
            <a:ext cx="3639449" cy="2362333"/>
          </a:xfrm>
          <a:custGeom>
            <a:avLst/>
            <a:gdLst/>
            <a:ahLst/>
            <a:cxnLst/>
            <a:rect l="l" t="t" r="r" b="b"/>
            <a:pathLst>
              <a:path w="3639449" h="2362333">
                <a:moveTo>
                  <a:pt x="3639449" y="0"/>
                </a:moveTo>
                <a:lnTo>
                  <a:pt x="0" y="0"/>
                </a:lnTo>
                <a:lnTo>
                  <a:pt x="0" y="2362333"/>
                </a:lnTo>
                <a:lnTo>
                  <a:pt x="3639449" y="2362333"/>
                </a:lnTo>
                <a:lnTo>
                  <a:pt x="363944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402299" y="243567"/>
            <a:ext cx="3041906" cy="2897415"/>
          </a:xfrm>
          <a:custGeom>
            <a:avLst/>
            <a:gdLst/>
            <a:ahLst/>
            <a:cxnLst/>
            <a:rect l="l" t="t" r="r" b="b"/>
            <a:pathLst>
              <a:path w="3041906" h="2897415">
                <a:moveTo>
                  <a:pt x="0" y="0"/>
                </a:moveTo>
                <a:lnTo>
                  <a:pt x="3041906" y="0"/>
                </a:lnTo>
                <a:lnTo>
                  <a:pt x="3041906" y="2897415"/>
                </a:lnTo>
                <a:lnTo>
                  <a:pt x="0" y="28974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2886739" flipH="1">
            <a:off x="846267" y="1752852"/>
            <a:ext cx="1347207" cy="2754512"/>
          </a:xfrm>
          <a:custGeom>
            <a:avLst/>
            <a:gdLst/>
            <a:ahLst/>
            <a:cxnLst/>
            <a:rect l="l" t="t" r="r" b="b"/>
            <a:pathLst>
              <a:path w="1347207" h="2754512">
                <a:moveTo>
                  <a:pt x="1347207" y="0"/>
                </a:moveTo>
                <a:lnTo>
                  <a:pt x="0" y="0"/>
                </a:lnTo>
                <a:lnTo>
                  <a:pt x="0" y="2754512"/>
                </a:lnTo>
                <a:lnTo>
                  <a:pt x="1347207" y="2754512"/>
                </a:lnTo>
                <a:lnTo>
                  <a:pt x="134720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139238" y="4274503"/>
            <a:ext cx="9525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grpSp>
        <p:nvGrpSpPr>
          <p:cNvPr id="11" name="Group 11"/>
          <p:cNvGrpSpPr/>
          <p:nvPr/>
        </p:nvGrpSpPr>
        <p:grpSpPr>
          <a:xfrm>
            <a:off x="5965350" y="8396582"/>
            <a:ext cx="6823225" cy="1142644"/>
            <a:chOff x="0" y="0"/>
            <a:chExt cx="1797063" cy="30094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97063" cy="300943"/>
            </a:xfrm>
            <a:custGeom>
              <a:avLst/>
              <a:gdLst/>
              <a:ahLst/>
              <a:cxnLst/>
              <a:rect l="l" t="t" r="r" b="b"/>
              <a:pathLst>
                <a:path w="1797063" h="300943">
                  <a:moveTo>
                    <a:pt x="57867" y="0"/>
                  </a:moveTo>
                  <a:lnTo>
                    <a:pt x="1739197" y="0"/>
                  </a:lnTo>
                  <a:cubicBezTo>
                    <a:pt x="1771155" y="0"/>
                    <a:pt x="1797063" y="25908"/>
                    <a:pt x="1797063" y="57867"/>
                  </a:cubicBezTo>
                  <a:lnTo>
                    <a:pt x="1797063" y="243076"/>
                  </a:lnTo>
                  <a:cubicBezTo>
                    <a:pt x="1797063" y="275035"/>
                    <a:pt x="1771155" y="300943"/>
                    <a:pt x="1739197" y="300943"/>
                  </a:cubicBezTo>
                  <a:lnTo>
                    <a:pt x="57867" y="300943"/>
                  </a:lnTo>
                  <a:cubicBezTo>
                    <a:pt x="25908" y="300943"/>
                    <a:pt x="0" y="275035"/>
                    <a:pt x="0" y="243076"/>
                  </a:cubicBezTo>
                  <a:lnTo>
                    <a:pt x="0" y="57867"/>
                  </a:lnTo>
                  <a:cubicBezTo>
                    <a:pt x="0" y="25908"/>
                    <a:pt x="25908" y="0"/>
                    <a:pt x="57867" y="0"/>
                  </a:cubicBezTo>
                  <a:close/>
                </a:path>
              </a:pathLst>
            </a:custGeom>
            <a:solidFill>
              <a:srgbClr val="EFEDD4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797063" cy="339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564409" y="8476731"/>
            <a:ext cx="562510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Museo Moderno Bold"/>
                <a:ea typeface="Museo Moderno Bold"/>
                <a:cs typeface="Museo Moderno Bold"/>
                <a:sym typeface="Museo Moderno Bold"/>
              </a:rPr>
              <a:t>Nhóm 2 - Lớp 9a1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269255" y="2253365"/>
            <a:ext cx="14174950" cy="4568212"/>
            <a:chOff x="0" y="0"/>
            <a:chExt cx="18899934" cy="609094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563646"/>
              <a:ext cx="18757900" cy="6654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504"/>
                </a:lnSpc>
              </a:pPr>
              <a:r>
                <a:rPr lang="en-US" sz="7299">
                  <a:solidFill>
                    <a:srgbClr val="7E483B"/>
                  </a:solidFill>
                  <a:latin typeface="Bungee"/>
                  <a:ea typeface="Bungee"/>
                  <a:cs typeface="Bungee"/>
                  <a:sym typeface="Bungee"/>
                </a:rPr>
                <a:t>SỰ ĐỔI MÀU </a:t>
              </a:r>
            </a:p>
            <a:p>
              <a:pPr algn="ctr">
                <a:lnSpc>
                  <a:spcPts val="13504"/>
                </a:lnSpc>
              </a:pPr>
              <a:r>
                <a:rPr lang="en-US" sz="7299">
                  <a:solidFill>
                    <a:srgbClr val="7E483B"/>
                  </a:solidFill>
                  <a:latin typeface="Bungee"/>
                  <a:ea typeface="Bungee"/>
                  <a:cs typeface="Bungee"/>
                  <a:sym typeface="Bungee"/>
                </a:rPr>
                <a:t>CỦA CHẤT CHỈ THỊ TỰ NHIÊN </a:t>
              </a:r>
            </a:p>
            <a:p>
              <a:pPr algn="ctr">
                <a:lnSpc>
                  <a:spcPts val="13504"/>
                </a:lnSpc>
              </a:pPr>
              <a:r>
                <a:rPr lang="en-US" sz="7299">
                  <a:solidFill>
                    <a:srgbClr val="7E483B"/>
                  </a:solidFill>
                  <a:latin typeface="Bungee"/>
                  <a:ea typeface="Bungee"/>
                  <a:cs typeface="Bungee"/>
                  <a:sym typeface="Bungee"/>
                </a:rPr>
                <a:t>LÀM TỪ HOA ĐẬU BIẾC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42034" y="-600075"/>
              <a:ext cx="18757900" cy="66545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504"/>
                </a:lnSpc>
              </a:pPr>
              <a:r>
                <a:rPr lang="en-US" sz="7299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SỰ ĐỔI MÀU </a:t>
              </a:r>
            </a:p>
            <a:p>
              <a:pPr algn="ctr">
                <a:lnSpc>
                  <a:spcPts val="13504"/>
                </a:lnSpc>
              </a:pPr>
              <a:r>
                <a:rPr lang="en-US" sz="7299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CỦA CHẤT CHỈ THỊ TỰ NHIÊN </a:t>
              </a:r>
            </a:p>
            <a:p>
              <a:pPr algn="ctr">
                <a:lnSpc>
                  <a:spcPts val="13504"/>
                </a:lnSpc>
              </a:pPr>
              <a:r>
                <a:rPr lang="en-US" sz="7299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LÀM TỪ HOA ĐẬU BIẾC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A11F2081-D5F7-0AA5-9AD5-BC25F183E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44147" y="-645058"/>
            <a:ext cx="20277520" cy="11579758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9327843">
            <a:off x="9328840" y="9041660"/>
            <a:ext cx="11283488" cy="6616745"/>
          </a:xfrm>
          <a:custGeom>
            <a:avLst/>
            <a:gdLst/>
            <a:ahLst/>
            <a:cxnLst/>
            <a:rect l="l" t="t" r="r" b="b"/>
            <a:pathLst>
              <a:path w="11283488" h="6616745">
                <a:moveTo>
                  <a:pt x="0" y="0"/>
                </a:moveTo>
                <a:lnTo>
                  <a:pt x="11283488" y="0"/>
                </a:lnTo>
                <a:lnTo>
                  <a:pt x="11283488" y="6616746"/>
                </a:lnTo>
                <a:lnTo>
                  <a:pt x="0" y="66167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41" r="-2241"/>
            </a:stretch>
          </a:blipFill>
        </p:spPr>
      </p:sp>
      <p:sp>
        <p:nvSpPr>
          <p:cNvPr id="3" name="Freeform 3"/>
          <p:cNvSpPr/>
          <p:nvPr/>
        </p:nvSpPr>
        <p:spPr>
          <a:xfrm rot="7659099">
            <a:off x="-6049352" y="890034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6" y="0"/>
                </a:lnTo>
                <a:lnTo>
                  <a:pt x="9230946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00000">
            <a:off x="13547635" y="-4083031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8"/>
                </a:lnTo>
                <a:lnTo>
                  <a:pt x="0" y="51808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17953">
            <a:off x="15630782" y="211879"/>
            <a:ext cx="3041906" cy="2897415"/>
          </a:xfrm>
          <a:custGeom>
            <a:avLst/>
            <a:gdLst/>
            <a:ahLst/>
            <a:cxnLst/>
            <a:rect l="l" t="t" r="r" b="b"/>
            <a:pathLst>
              <a:path w="3041906" h="2897415">
                <a:moveTo>
                  <a:pt x="0" y="0"/>
                </a:moveTo>
                <a:lnTo>
                  <a:pt x="3041906" y="0"/>
                </a:lnTo>
                <a:lnTo>
                  <a:pt x="3041906" y="2897415"/>
                </a:lnTo>
                <a:lnTo>
                  <a:pt x="0" y="289741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2037732">
            <a:off x="15046829" y="5548007"/>
            <a:ext cx="2868231" cy="4305037"/>
          </a:xfrm>
          <a:custGeom>
            <a:avLst/>
            <a:gdLst/>
            <a:ahLst/>
            <a:cxnLst/>
            <a:rect l="l" t="t" r="r" b="b"/>
            <a:pathLst>
              <a:path w="2868231" h="4305037">
                <a:moveTo>
                  <a:pt x="0" y="0"/>
                </a:moveTo>
                <a:lnTo>
                  <a:pt x="2868230" y="0"/>
                </a:lnTo>
                <a:lnTo>
                  <a:pt x="2868230" y="4305036"/>
                </a:lnTo>
                <a:lnTo>
                  <a:pt x="0" y="43050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991808">
            <a:off x="-493994" y="2280510"/>
            <a:ext cx="2856492" cy="4284738"/>
          </a:xfrm>
          <a:custGeom>
            <a:avLst/>
            <a:gdLst/>
            <a:ahLst/>
            <a:cxnLst/>
            <a:rect l="l" t="t" r="r" b="b"/>
            <a:pathLst>
              <a:path w="2856492" h="4284738">
                <a:moveTo>
                  <a:pt x="0" y="0"/>
                </a:moveTo>
                <a:lnTo>
                  <a:pt x="2856492" y="0"/>
                </a:lnTo>
                <a:lnTo>
                  <a:pt x="2856492" y="4284737"/>
                </a:lnTo>
                <a:lnTo>
                  <a:pt x="0" y="42847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0005095" y="5739375"/>
            <a:ext cx="6731050" cy="1165282"/>
            <a:chOff x="0" y="19050"/>
            <a:chExt cx="8974733" cy="1553709"/>
          </a:xfrm>
        </p:grpSpPr>
        <p:sp>
          <p:nvSpPr>
            <p:cNvPr id="9" name="Freeform 9"/>
            <p:cNvSpPr/>
            <p:nvPr/>
          </p:nvSpPr>
          <p:spPr>
            <a:xfrm>
              <a:off x="0" y="520186"/>
              <a:ext cx="901561" cy="1052573"/>
            </a:xfrm>
            <a:custGeom>
              <a:avLst/>
              <a:gdLst/>
              <a:ahLst/>
              <a:cxnLst/>
              <a:rect l="l" t="t" r="r" b="b"/>
              <a:pathLst>
                <a:path w="901561" h="1052573">
                  <a:moveTo>
                    <a:pt x="0" y="0"/>
                  </a:moveTo>
                  <a:lnTo>
                    <a:pt x="901561" y="0"/>
                  </a:lnTo>
                  <a:lnTo>
                    <a:pt x="901561" y="1052573"/>
                  </a:lnTo>
                  <a:lnTo>
                    <a:pt x="0" y="1052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450781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 Tấn Phát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19369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</a:t>
              </a:r>
              <a:r>
                <a:rPr lang="en-US" sz="5184" dirty="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Tấn</a:t>
              </a:r>
              <a:r>
                <a:rPr lang="en-US" sz="5184" dirty="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Phát</a:t>
              </a:r>
              <a:endParaRPr lang="en-US" sz="5184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51856" y="4302994"/>
            <a:ext cx="7287178" cy="789430"/>
            <a:chOff x="0" y="0"/>
            <a:chExt cx="9716238" cy="105257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01561" cy="1052573"/>
            </a:xfrm>
            <a:custGeom>
              <a:avLst/>
              <a:gdLst/>
              <a:ahLst/>
              <a:cxnLst/>
              <a:rect l="l" t="t" r="r" b="b"/>
              <a:pathLst>
                <a:path w="901561" h="1052573">
                  <a:moveTo>
                    <a:pt x="0" y="0"/>
                  </a:moveTo>
                  <a:lnTo>
                    <a:pt x="901561" y="0"/>
                  </a:lnTo>
                  <a:lnTo>
                    <a:pt x="901561" y="1052573"/>
                  </a:lnTo>
                  <a:lnTo>
                    <a:pt x="0" y="10525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1172963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Dương Minh Trí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60874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Dương Minh Trí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31578" y="5802007"/>
            <a:ext cx="6395506" cy="1322359"/>
            <a:chOff x="0" y="19050"/>
            <a:chExt cx="8527341" cy="1763145"/>
          </a:xfrm>
        </p:grpSpPr>
        <p:sp>
          <p:nvSpPr>
            <p:cNvPr id="17" name="Freeform 17"/>
            <p:cNvSpPr/>
            <p:nvPr/>
          </p:nvSpPr>
          <p:spPr>
            <a:xfrm rot="19980758">
              <a:off x="6165716" y="654402"/>
              <a:ext cx="1216764" cy="1127793"/>
            </a:xfrm>
            <a:custGeom>
              <a:avLst/>
              <a:gdLst/>
              <a:ahLst/>
              <a:cxnLst/>
              <a:rect l="l" t="t" r="r" b="b"/>
              <a:pathLst>
                <a:path w="1216764" h="1127793">
                  <a:moveTo>
                    <a:pt x="0" y="0"/>
                  </a:moveTo>
                  <a:lnTo>
                    <a:pt x="1216764" y="0"/>
                  </a:lnTo>
                  <a:lnTo>
                    <a:pt x="1216764" y="1127793"/>
                  </a:lnTo>
                  <a:lnTo>
                    <a:pt x="0" y="1127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 Ngọc Hà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977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</a:t>
              </a:r>
              <a:r>
                <a:rPr lang="en-US" sz="5184" dirty="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Ngọc</a:t>
              </a:r>
              <a:r>
                <a:rPr lang="en-US" sz="5184" dirty="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 Hà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077952" y="7173400"/>
            <a:ext cx="6793785" cy="1143819"/>
            <a:chOff x="0" y="0"/>
            <a:chExt cx="9058380" cy="1525092"/>
          </a:xfrm>
        </p:grpSpPr>
        <p:sp>
          <p:nvSpPr>
            <p:cNvPr id="21" name="Freeform 21"/>
            <p:cNvSpPr/>
            <p:nvPr/>
          </p:nvSpPr>
          <p:spPr>
            <a:xfrm rot="-457116">
              <a:off x="43301" y="781989"/>
              <a:ext cx="699803" cy="699803"/>
            </a:xfrm>
            <a:custGeom>
              <a:avLst/>
              <a:gdLst/>
              <a:ahLst/>
              <a:cxnLst/>
              <a:rect l="l" t="t" r="r" b="b"/>
              <a:pathLst>
                <a:path w="699803" h="699803">
                  <a:moveTo>
                    <a:pt x="0" y="0"/>
                  </a:moveTo>
                  <a:lnTo>
                    <a:pt x="699803" y="0"/>
                  </a:lnTo>
                  <a:lnTo>
                    <a:pt x="699803" y="699803"/>
                  </a:lnTo>
                  <a:lnTo>
                    <a:pt x="0" y="699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543478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 Tuấn An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3016" y="32712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Nguyễn Tuấn An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05095" y="4238060"/>
            <a:ext cx="6731050" cy="970738"/>
            <a:chOff x="0" y="0"/>
            <a:chExt cx="8974733" cy="1294317"/>
          </a:xfrm>
        </p:grpSpPr>
        <p:sp>
          <p:nvSpPr>
            <p:cNvPr id="25" name="Freeform 25"/>
            <p:cNvSpPr/>
            <p:nvPr/>
          </p:nvSpPr>
          <p:spPr>
            <a:xfrm>
              <a:off x="0" y="325929"/>
              <a:ext cx="6420459" cy="968388"/>
            </a:xfrm>
            <a:custGeom>
              <a:avLst/>
              <a:gdLst/>
              <a:ahLst/>
              <a:cxnLst/>
              <a:rect l="l" t="t" r="r" b="b"/>
              <a:pathLst>
                <a:path w="6420459" h="968388">
                  <a:moveTo>
                    <a:pt x="0" y="0"/>
                  </a:moveTo>
                  <a:lnTo>
                    <a:pt x="6420459" y="0"/>
                  </a:lnTo>
                  <a:lnTo>
                    <a:pt x="6420459" y="968388"/>
                  </a:lnTo>
                  <a:lnTo>
                    <a:pt x="0" y="968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450781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Trần Chí Kiên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19369" y="19050"/>
              <a:ext cx="8455364" cy="10274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961"/>
                </a:lnSpc>
              </a:pP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Trần</a:t>
              </a:r>
              <a:r>
                <a:rPr lang="en-US" sz="5184" dirty="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 Chí </a:t>
              </a:r>
              <a:r>
                <a:rPr lang="en-US" sz="5184" dirty="0" err="1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Kiên</a:t>
              </a:r>
              <a:endParaRPr lang="en-US" sz="5184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endParaRP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66691" y="1372032"/>
            <a:ext cx="16095346" cy="1869426"/>
            <a:chOff x="0" y="0"/>
            <a:chExt cx="21460461" cy="2492568"/>
          </a:xfrm>
        </p:grpSpPr>
        <p:sp>
          <p:nvSpPr>
            <p:cNvPr id="29" name="TextBox 29"/>
            <p:cNvSpPr txBox="1"/>
            <p:nvPr/>
          </p:nvSpPr>
          <p:spPr>
            <a:xfrm>
              <a:off x="0" y="197678"/>
              <a:ext cx="21353959" cy="2294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</a:pPr>
              <a:r>
                <a:rPr lang="en-US" sz="12000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THÀNH VIÊN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06502" y="133350"/>
              <a:ext cx="21353959" cy="2294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560"/>
                </a:lnSpc>
              </a:pPr>
              <a:r>
                <a:rPr lang="en-US" sz="12000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THÀNH VIÊN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E157484-9FD6-3174-25AF-208BFFB8E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78297" y="-452640"/>
            <a:ext cx="20368101" cy="1146354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2470049" y="2633710"/>
            <a:ext cx="13347903" cy="7491510"/>
            <a:chOff x="0" y="0"/>
            <a:chExt cx="17797204" cy="9988681"/>
          </a:xfrm>
        </p:grpSpPr>
        <p:sp>
          <p:nvSpPr>
            <p:cNvPr id="3" name="Freeform 3"/>
            <p:cNvSpPr/>
            <p:nvPr/>
          </p:nvSpPr>
          <p:spPr>
            <a:xfrm rot="-10800000">
              <a:off x="0" y="0"/>
              <a:ext cx="17797204" cy="9988681"/>
            </a:xfrm>
            <a:custGeom>
              <a:avLst/>
              <a:gdLst/>
              <a:ahLst/>
              <a:cxnLst/>
              <a:rect l="l" t="t" r="r" b="b"/>
              <a:pathLst>
                <a:path w="17797204" h="9988681">
                  <a:moveTo>
                    <a:pt x="0" y="0"/>
                  </a:moveTo>
                  <a:lnTo>
                    <a:pt x="17797204" y="0"/>
                  </a:lnTo>
                  <a:lnTo>
                    <a:pt x="17797204" y="9988681"/>
                  </a:lnTo>
                  <a:lnTo>
                    <a:pt x="0" y="99886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1294572" y="939610"/>
              <a:ext cx="1101565" cy="1122614"/>
            </a:xfrm>
            <a:custGeom>
              <a:avLst/>
              <a:gdLst/>
              <a:ahLst/>
              <a:cxnLst/>
              <a:rect l="l" t="t" r="r" b="b"/>
              <a:pathLst>
                <a:path w="1101565" h="1122614">
                  <a:moveTo>
                    <a:pt x="0" y="0"/>
                  </a:moveTo>
                  <a:lnTo>
                    <a:pt x="1101565" y="0"/>
                  </a:lnTo>
                  <a:lnTo>
                    <a:pt x="1101565" y="1122614"/>
                  </a:lnTo>
                  <a:lnTo>
                    <a:pt x="0" y="11226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1368975" y="1017506"/>
              <a:ext cx="952759" cy="966822"/>
            </a:xfrm>
            <a:custGeom>
              <a:avLst/>
              <a:gdLst/>
              <a:ahLst/>
              <a:cxnLst/>
              <a:rect l="l" t="t" r="r" b="b"/>
              <a:pathLst>
                <a:path w="952759" h="966822">
                  <a:moveTo>
                    <a:pt x="0" y="0"/>
                  </a:moveTo>
                  <a:lnTo>
                    <a:pt x="952759" y="0"/>
                  </a:lnTo>
                  <a:lnTo>
                    <a:pt x="952759" y="966822"/>
                  </a:lnTo>
                  <a:lnTo>
                    <a:pt x="0" y="9668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3440977" y="363273"/>
            <a:ext cx="11324125" cy="2356446"/>
            <a:chOff x="0" y="0"/>
            <a:chExt cx="15098833" cy="3141927"/>
          </a:xfrm>
        </p:grpSpPr>
        <p:sp>
          <p:nvSpPr>
            <p:cNvPr id="7" name="Freeform 7"/>
            <p:cNvSpPr/>
            <p:nvPr/>
          </p:nvSpPr>
          <p:spPr>
            <a:xfrm>
              <a:off x="1585209" y="887236"/>
              <a:ext cx="2266224" cy="2254692"/>
            </a:xfrm>
            <a:custGeom>
              <a:avLst/>
              <a:gdLst/>
              <a:ahLst/>
              <a:cxnLst/>
              <a:rect l="l" t="t" r="r" b="b"/>
              <a:pathLst>
                <a:path w="2266224" h="2254692">
                  <a:moveTo>
                    <a:pt x="0" y="0"/>
                  </a:moveTo>
                  <a:lnTo>
                    <a:pt x="2266224" y="0"/>
                  </a:lnTo>
                  <a:lnTo>
                    <a:pt x="2266224" y="2254691"/>
                  </a:lnTo>
                  <a:lnTo>
                    <a:pt x="0" y="22546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0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MỤC TIÊU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79035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MỤC TIÊU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rot="630613">
            <a:off x="13589556" y="6723622"/>
            <a:ext cx="2848300" cy="3473537"/>
          </a:xfrm>
          <a:custGeom>
            <a:avLst/>
            <a:gdLst/>
            <a:ahLst/>
            <a:cxnLst/>
            <a:rect l="l" t="t" r="r" b="b"/>
            <a:pathLst>
              <a:path w="2848300" h="3473537">
                <a:moveTo>
                  <a:pt x="0" y="0"/>
                </a:moveTo>
                <a:lnTo>
                  <a:pt x="2848301" y="0"/>
                </a:lnTo>
                <a:lnTo>
                  <a:pt x="2848301" y="3473537"/>
                </a:lnTo>
                <a:lnTo>
                  <a:pt x="0" y="347353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6995806">
            <a:off x="7444304" y="1593385"/>
            <a:ext cx="2931795" cy="4114800"/>
          </a:xfrm>
          <a:custGeom>
            <a:avLst/>
            <a:gdLst/>
            <a:ahLst/>
            <a:cxnLst/>
            <a:rect l="l" t="t" r="r" b="b"/>
            <a:pathLst>
              <a:path w="2931795" h="4114800">
                <a:moveTo>
                  <a:pt x="0" y="0"/>
                </a:moveTo>
                <a:lnTo>
                  <a:pt x="2931795" y="0"/>
                </a:lnTo>
                <a:lnTo>
                  <a:pt x="29317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7659099">
            <a:off x="-6809868" y="1191205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980246">
            <a:off x="15050400" y="5924235"/>
            <a:ext cx="7289787" cy="4091393"/>
          </a:xfrm>
          <a:custGeom>
            <a:avLst/>
            <a:gdLst/>
            <a:ahLst/>
            <a:cxnLst/>
            <a:rect l="l" t="t" r="r" b="b"/>
            <a:pathLst>
              <a:path w="7289787" h="4091393">
                <a:moveTo>
                  <a:pt x="0" y="0"/>
                </a:moveTo>
                <a:lnTo>
                  <a:pt x="7289786" y="0"/>
                </a:lnTo>
                <a:lnTo>
                  <a:pt x="7289786" y="4091393"/>
                </a:lnTo>
                <a:lnTo>
                  <a:pt x="0" y="409139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2700000">
            <a:off x="13547635" y="-4083031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8"/>
                </a:lnTo>
                <a:lnTo>
                  <a:pt x="0" y="51808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86640" y="7581662"/>
            <a:ext cx="2178637" cy="2543559"/>
          </a:xfrm>
          <a:custGeom>
            <a:avLst/>
            <a:gdLst/>
            <a:ahLst/>
            <a:cxnLst/>
            <a:rect l="l" t="t" r="r" b="b"/>
            <a:pathLst>
              <a:path w="2178637" h="2543559">
                <a:moveTo>
                  <a:pt x="0" y="0"/>
                </a:moveTo>
                <a:lnTo>
                  <a:pt x="2178637" y="0"/>
                </a:lnTo>
                <a:lnTo>
                  <a:pt x="2178637" y="2543559"/>
                </a:lnTo>
                <a:lnTo>
                  <a:pt x="0" y="254355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964256" flipH="1">
            <a:off x="12205289" y="1618693"/>
            <a:ext cx="4616060" cy="2504213"/>
          </a:xfrm>
          <a:custGeom>
            <a:avLst/>
            <a:gdLst/>
            <a:ahLst/>
            <a:cxnLst/>
            <a:rect l="l" t="t" r="r" b="b"/>
            <a:pathLst>
              <a:path w="4616060" h="2504213">
                <a:moveTo>
                  <a:pt x="4616061" y="0"/>
                </a:moveTo>
                <a:lnTo>
                  <a:pt x="0" y="0"/>
                </a:lnTo>
                <a:lnTo>
                  <a:pt x="0" y="2504213"/>
                </a:lnTo>
                <a:lnTo>
                  <a:pt x="4616061" y="2504213"/>
                </a:lnTo>
                <a:lnTo>
                  <a:pt x="4616061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816718" y="4364673"/>
            <a:ext cx="10572644" cy="3818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079"/>
              </a:lnSpc>
            </a:pP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-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Biết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đặc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điểm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của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</a:p>
          <a:p>
            <a:pPr algn="just">
              <a:lnSpc>
                <a:spcPts val="6079"/>
              </a:lnSpc>
            </a:pP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-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Biết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sự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chuyển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màu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kỳ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diệu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của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nước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khi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hòa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với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một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số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chất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như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: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chanh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,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nước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lọc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,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muối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,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xà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phòng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…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và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nói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được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kết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quả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sau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khi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thực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hành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làm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thí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nghiệm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A791B44-4DCF-7024-07E4-21E5E10F1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761" y="-263693"/>
            <a:ext cx="19209399" cy="1096979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2658407" y="3160079"/>
            <a:ext cx="12937617" cy="5010386"/>
          </a:xfrm>
          <a:custGeom>
            <a:avLst/>
            <a:gdLst/>
            <a:ahLst/>
            <a:cxnLst/>
            <a:rect l="l" t="t" r="r" b="b"/>
            <a:pathLst>
              <a:path w="12937617" h="5010386">
                <a:moveTo>
                  <a:pt x="0" y="0"/>
                </a:moveTo>
                <a:lnTo>
                  <a:pt x="12937616" y="0"/>
                </a:lnTo>
                <a:lnTo>
                  <a:pt x="12937616" y="5010386"/>
                </a:lnTo>
                <a:lnTo>
                  <a:pt x="0" y="50103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980246">
            <a:off x="15050400" y="5924235"/>
            <a:ext cx="7289787" cy="4091393"/>
          </a:xfrm>
          <a:custGeom>
            <a:avLst/>
            <a:gdLst/>
            <a:ahLst/>
            <a:cxnLst/>
            <a:rect l="l" t="t" r="r" b="b"/>
            <a:pathLst>
              <a:path w="7289787" h="4091393">
                <a:moveTo>
                  <a:pt x="0" y="0"/>
                </a:moveTo>
                <a:lnTo>
                  <a:pt x="7289786" y="0"/>
                </a:lnTo>
                <a:lnTo>
                  <a:pt x="7289786" y="4091393"/>
                </a:lnTo>
                <a:lnTo>
                  <a:pt x="0" y="409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659099">
            <a:off x="-6809868" y="1191205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2700000">
            <a:off x="3155831" y="-5915204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8"/>
                </a:lnTo>
                <a:lnTo>
                  <a:pt x="0" y="51808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689904">
            <a:off x="14270521" y="1980273"/>
            <a:ext cx="1695938" cy="1489342"/>
          </a:xfrm>
          <a:custGeom>
            <a:avLst/>
            <a:gdLst/>
            <a:ahLst/>
            <a:cxnLst/>
            <a:rect l="l" t="t" r="r" b="b"/>
            <a:pathLst>
              <a:path w="1695938" h="1489342">
                <a:moveTo>
                  <a:pt x="0" y="0"/>
                </a:moveTo>
                <a:lnTo>
                  <a:pt x="1695938" y="0"/>
                </a:lnTo>
                <a:lnTo>
                  <a:pt x="1695938" y="1489342"/>
                </a:lnTo>
                <a:lnTo>
                  <a:pt x="0" y="14893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061398" y="1975785"/>
            <a:ext cx="2033016" cy="2057400"/>
          </a:xfrm>
          <a:custGeom>
            <a:avLst/>
            <a:gdLst/>
            <a:ahLst/>
            <a:cxnLst/>
            <a:rect l="l" t="t" r="r" b="b"/>
            <a:pathLst>
              <a:path w="2033016" h="2057400">
                <a:moveTo>
                  <a:pt x="0" y="0"/>
                </a:moveTo>
                <a:lnTo>
                  <a:pt x="2033016" y="0"/>
                </a:lnTo>
                <a:lnTo>
                  <a:pt x="2033016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610768">
            <a:off x="16132066" y="40143"/>
            <a:ext cx="3823023" cy="4114800"/>
          </a:xfrm>
          <a:custGeom>
            <a:avLst/>
            <a:gdLst/>
            <a:ahLst/>
            <a:cxnLst/>
            <a:rect l="l" t="t" r="r" b="b"/>
            <a:pathLst>
              <a:path w="3823023" h="4114800">
                <a:moveTo>
                  <a:pt x="0" y="0"/>
                </a:moveTo>
                <a:lnTo>
                  <a:pt x="3823023" y="0"/>
                </a:lnTo>
                <a:lnTo>
                  <a:pt x="382302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3766" flipH="1">
            <a:off x="2429567" y="7039340"/>
            <a:ext cx="1119508" cy="930591"/>
          </a:xfrm>
          <a:custGeom>
            <a:avLst/>
            <a:gdLst/>
            <a:ahLst/>
            <a:cxnLst/>
            <a:rect l="l" t="t" r="r" b="b"/>
            <a:pathLst>
              <a:path w="1119508" h="930591">
                <a:moveTo>
                  <a:pt x="1119509" y="0"/>
                </a:moveTo>
                <a:lnTo>
                  <a:pt x="0" y="0"/>
                </a:lnTo>
                <a:lnTo>
                  <a:pt x="0" y="930592"/>
                </a:lnTo>
                <a:lnTo>
                  <a:pt x="1119509" y="930592"/>
                </a:lnTo>
                <a:lnTo>
                  <a:pt x="1119509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>
            <a:off x="14139096" y="7151368"/>
            <a:ext cx="1580667" cy="1546856"/>
          </a:xfrm>
          <a:custGeom>
            <a:avLst/>
            <a:gdLst/>
            <a:ahLst/>
            <a:cxnLst/>
            <a:rect l="l" t="t" r="r" b="b"/>
            <a:pathLst>
              <a:path w="1580667" h="1546856">
                <a:moveTo>
                  <a:pt x="1580667" y="0"/>
                </a:moveTo>
                <a:lnTo>
                  <a:pt x="0" y="0"/>
                </a:lnTo>
                <a:lnTo>
                  <a:pt x="0" y="1546856"/>
                </a:lnTo>
                <a:lnTo>
                  <a:pt x="1580667" y="1546856"/>
                </a:lnTo>
                <a:lnTo>
                  <a:pt x="1580667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3690408" y="3581615"/>
            <a:ext cx="10907184" cy="3407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839"/>
              </a:lnSpc>
            </a:pP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Nước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có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khả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năng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đổi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màu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vì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tính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ổn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định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màu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sắc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của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phụ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thuộc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vào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việc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tăng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hoặc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giảm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độ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pH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trong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nước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3999" dirty="0" err="1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biếc</a:t>
            </a:r>
            <a:r>
              <a: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rPr>
              <a:t>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549076" y="1028700"/>
            <a:ext cx="11324125" cy="1520798"/>
            <a:chOff x="0" y="0"/>
            <a:chExt cx="15098833" cy="2027730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GIẢ THUYẾT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79035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GIẢ THUYẾT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85797" y="8667630"/>
            <a:ext cx="17850682" cy="1619370"/>
            <a:chOff x="0" y="0"/>
            <a:chExt cx="23800909" cy="215916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80765" cy="2159161"/>
            </a:xfrm>
            <a:custGeom>
              <a:avLst/>
              <a:gdLst/>
              <a:ahLst/>
              <a:cxnLst/>
              <a:rect l="l" t="t" r="r" b="b"/>
              <a:pathLst>
                <a:path w="7880765" h="2159161">
                  <a:moveTo>
                    <a:pt x="0" y="0"/>
                  </a:moveTo>
                  <a:lnTo>
                    <a:pt x="7880765" y="0"/>
                  </a:lnTo>
                  <a:lnTo>
                    <a:pt x="7880765" y="2159161"/>
                  </a:lnTo>
                  <a:lnTo>
                    <a:pt x="0" y="2159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97924"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7880765" y="0"/>
              <a:ext cx="7880765" cy="2159161"/>
            </a:xfrm>
            <a:custGeom>
              <a:avLst/>
              <a:gdLst/>
              <a:ahLst/>
              <a:cxnLst/>
              <a:rect l="l" t="t" r="r" b="b"/>
              <a:pathLst>
                <a:path w="7880765" h="2159161">
                  <a:moveTo>
                    <a:pt x="0" y="0"/>
                  </a:moveTo>
                  <a:lnTo>
                    <a:pt x="7880764" y="0"/>
                  </a:lnTo>
                  <a:lnTo>
                    <a:pt x="7880764" y="2159161"/>
                  </a:lnTo>
                  <a:lnTo>
                    <a:pt x="0" y="2159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97924"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15920145" y="0"/>
              <a:ext cx="7880765" cy="2159161"/>
            </a:xfrm>
            <a:custGeom>
              <a:avLst/>
              <a:gdLst/>
              <a:ahLst/>
              <a:cxnLst/>
              <a:rect l="l" t="t" r="r" b="b"/>
              <a:pathLst>
                <a:path w="7880765" h="2159161">
                  <a:moveTo>
                    <a:pt x="0" y="0"/>
                  </a:moveTo>
                  <a:lnTo>
                    <a:pt x="7880764" y="0"/>
                  </a:lnTo>
                  <a:lnTo>
                    <a:pt x="7880764" y="2159161"/>
                  </a:lnTo>
                  <a:lnTo>
                    <a:pt x="0" y="2159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t="-197924"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Picture 64">
            <a:extLst>
              <a:ext uri="{FF2B5EF4-FFF2-40B4-BE49-F238E27FC236}">
                <a16:creationId xmlns:a16="http://schemas.microsoft.com/office/drawing/2014/main" id="{BBB9F70C-4330-00C8-2CF1-2E267D068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0307" y="-754242"/>
            <a:ext cx="20633197" cy="11612741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5980246">
            <a:off x="15438491" y="6005659"/>
            <a:ext cx="7289787" cy="4091393"/>
          </a:xfrm>
          <a:custGeom>
            <a:avLst/>
            <a:gdLst/>
            <a:ahLst/>
            <a:cxnLst/>
            <a:rect l="l" t="t" r="r" b="b"/>
            <a:pathLst>
              <a:path w="7289787" h="4091393">
                <a:moveTo>
                  <a:pt x="0" y="0"/>
                </a:moveTo>
                <a:lnTo>
                  <a:pt x="7289786" y="0"/>
                </a:lnTo>
                <a:lnTo>
                  <a:pt x="7289786" y="4091393"/>
                </a:lnTo>
                <a:lnTo>
                  <a:pt x="0" y="40913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2700000">
            <a:off x="10650274" y="-5049677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6" y="0"/>
                </a:lnTo>
                <a:lnTo>
                  <a:pt x="9230946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67930" y="4550011"/>
            <a:ext cx="16897014" cy="5640282"/>
            <a:chOff x="0" y="0"/>
            <a:chExt cx="22529353" cy="7520376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>
              <a:off x="0" y="0"/>
              <a:ext cx="3691392" cy="3691392"/>
              <a:chOff x="0" y="0"/>
              <a:chExt cx="14840029" cy="14840029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8006" y="0"/>
                    </a:moveTo>
                    <a:cubicBezTo>
                      <a:pt x="3070442" y="0"/>
                      <a:pt x="0" y="3070429"/>
                      <a:pt x="0" y="6857994"/>
                    </a:cubicBezTo>
                    <a:lnTo>
                      <a:pt x="0" y="13716001"/>
                    </a:lnTo>
                    <a:lnTo>
                      <a:pt x="13716000" y="13716001"/>
                    </a:lnTo>
                    <a:lnTo>
                      <a:pt x="13716000" y="6857994"/>
                    </a:lnTo>
                    <a:cubicBezTo>
                      <a:pt x="13716000" y="3070429"/>
                      <a:pt x="10645570" y="0"/>
                      <a:pt x="6858006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24999" b="-24999"/>
                </a:stretch>
              </a:blipFill>
            </p:spPr>
          </p:sp>
        </p:grpSp>
        <p:grpSp>
          <p:nvGrpSpPr>
            <p:cNvPr id="9" name="Group 9"/>
            <p:cNvGrpSpPr/>
            <p:nvPr/>
          </p:nvGrpSpPr>
          <p:grpSpPr>
            <a:xfrm>
              <a:off x="2938" y="3828984"/>
              <a:ext cx="3688455" cy="3691392"/>
              <a:chOff x="0" y="0"/>
              <a:chExt cx="728584" cy="72916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534591" y="4554159"/>
              <a:ext cx="2625148" cy="1820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Hoa 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Đậu</a:t>
              </a:r>
              <a:r>
                <a:rPr lang="en-US" sz="3999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999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Biếc</a:t>
              </a:r>
              <a:endPara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endParaRPr>
            </a:p>
          </p:txBody>
        </p: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 rot="-10800000">
              <a:off x="3773468" y="3828984"/>
              <a:ext cx="3691392" cy="3691392"/>
              <a:chOff x="0" y="0"/>
              <a:chExt cx="14840029" cy="1484002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15" name="Freeform 15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Freeform 16"/>
              <p:cNvSpPr/>
              <p:nvPr/>
            </p:nvSpPr>
            <p:spPr>
              <a:xfrm rot="-10800000"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7994" y="13716001"/>
                    </a:moveTo>
                    <a:cubicBezTo>
                      <a:pt x="10645558" y="13716001"/>
                      <a:pt x="13716000" y="10645573"/>
                      <a:pt x="13716000" y="6858007"/>
                    </a:cubicBezTo>
                    <a:lnTo>
                      <a:pt x="13716000" y="0"/>
                    </a:lnTo>
                    <a:lnTo>
                      <a:pt x="0" y="0"/>
                    </a:lnTo>
                    <a:lnTo>
                      <a:pt x="0" y="6858007"/>
                    </a:lnTo>
                    <a:cubicBezTo>
                      <a:pt x="0" y="10645573"/>
                      <a:pt x="3070430" y="13716001"/>
                      <a:pt x="6857994" y="13716001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25949" r="-25949"/>
                </a:stretch>
              </a:blip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4626745" y="1417735"/>
              <a:ext cx="1978963" cy="880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000000"/>
                  </a:solidFill>
                  <a:latin typeface="Calistoga"/>
                  <a:ea typeface="Calistoga"/>
                  <a:cs typeface="Calistoga"/>
                  <a:sym typeface="Calistoga"/>
                </a:rPr>
                <a:t>Chanh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 rot="-10800000">
              <a:off x="3773468" y="0"/>
              <a:ext cx="3688455" cy="3691392"/>
              <a:chOff x="0" y="0"/>
              <a:chExt cx="728584" cy="72916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4488535" y="1417735"/>
              <a:ext cx="2339265" cy="9075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Chanh</a:t>
              </a:r>
            </a:p>
          </p:txBody>
        </p: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7538122" y="0"/>
              <a:ext cx="3691392" cy="3691392"/>
              <a:chOff x="0" y="0"/>
              <a:chExt cx="14840029" cy="14840029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24" name="Freeform 24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8006" y="0"/>
                    </a:moveTo>
                    <a:cubicBezTo>
                      <a:pt x="3070442" y="0"/>
                      <a:pt x="0" y="3070429"/>
                      <a:pt x="0" y="6857994"/>
                    </a:cubicBezTo>
                    <a:lnTo>
                      <a:pt x="0" y="13716001"/>
                    </a:lnTo>
                    <a:lnTo>
                      <a:pt x="13716000" y="13716001"/>
                    </a:lnTo>
                    <a:lnTo>
                      <a:pt x="13716000" y="6857994"/>
                    </a:lnTo>
                    <a:cubicBezTo>
                      <a:pt x="13716000" y="3070429"/>
                      <a:pt x="10645570" y="0"/>
                      <a:pt x="6858006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</p:sp>
        </p:grpSp>
        <p:grpSp>
          <p:nvGrpSpPr>
            <p:cNvPr id="26" name="Group 26"/>
            <p:cNvGrpSpPr/>
            <p:nvPr/>
          </p:nvGrpSpPr>
          <p:grpSpPr>
            <a:xfrm>
              <a:off x="7541060" y="3828984"/>
              <a:ext cx="3688455" cy="3691392"/>
              <a:chOff x="0" y="0"/>
              <a:chExt cx="728584" cy="72916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9" name="TextBox 29"/>
            <p:cNvSpPr txBox="1"/>
            <p:nvPr/>
          </p:nvSpPr>
          <p:spPr>
            <a:xfrm>
              <a:off x="8307567" y="4554159"/>
              <a:ext cx="2263329" cy="18650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Xà</a:t>
              </a:r>
              <a:r>
                <a:rPr lang="en-US" sz="3999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Phòng</a:t>
              </a:r>
              <a:endParaRPr lang="en-US" sz="3999" dirty="0">
                <a:solidFill>
                  <a:srgbClr val="7E483B"/>
                </a:solidFill>
                <a:latin typeface="Calistoga"/>
                <a:ea typeface="Calistoga"/>
                <a:cs typeface="Calistoga"/>
                <a:sym typeface="Calistoga"/>
              </a:endParaRPr>
            </a:p>
          </p:txBody>
        </p:sp>
        <p:grpSp>
          <p:nvGrpSpPr>
            <p:cNvPr id="30" name="Group 30"/>
            <p:cNvGrpSpPr>
              <a:grpSpLocks noChangeAspect="1"/>
            </p:cNvGrpSpPr>
            <p:nvPr/>
          </p:nvGrpSpPr>
          <p:grpSpPr>
            <a:xfrm rot="-10800000">
              <a:off x="11305715" y="3828984"/>
              <a:ext cx="3691392" cy="3691392"/>
              <a:chOff x="0" y="0"/>
              <a:chExt cx="14840029" cy="1484002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32" name="Freeform 32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3" name="Freeform 33"/>
              <p:cNvSpPr/>
              <p:nvPr/>
            </p:nvSpPr>
            <p:spPr>
              <a:xfrm rot="-10800000"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7994" y="13716001"/>
                    </a:moveTo>
                    <a:cubicBezTo>
                      <a:pt x="10645558" y="13716001"/>
                      <a:pt x="13716000" y="10645573"/>
                      <a:pt x="13716000" y="6858007"/>
                    </a:cubicBezTo>
                    <a:lnTo>
                      <a:pt x="13716000" y="0"/>
                    </a:lnTo>
                    <a:lnTo>
                      <a:pt x="0" y="0"/>
                    </a:lnTo>
                    <a:lnTo>
                      <a:pt x="0" y="6858007"/>
                    </a:lnTo>
                    <a:cubicBezTo>
                      <a:pt x="0" y="10645573"/>
                      <a:pt x="3070430" y="13716001"/>
                      <a:pt x="6857994" y="13716001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</p:sp>
        </p:grpSp>
        <p:grpSp>
          <p:nvGrpSpPr>
            <p:cNvPr id="34" name="Group 34"/>
            <p:cNvGrpSpPr/>
            <p:nvPr/>
          </p:nvGrpSpPr>
          <p:grpSpPr>
            <a:xfrm rot="-10800000">
              <a:off x="11305715" y="0"/>
              <a:ext cx="3688455" cy="3691392"/>
              <a:chOff x="0" y="0"/>
              <a:chExt cx="728584" cy="72916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12305436" y="947889"/>
              <a:ext cx="1691950" cy="1820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Nước 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Cất</a:t>
              </a:r>
            </a:p>
          </p:txBody>
        </p:sp>
        <p:grpSp>
          <p:nvGrpSpPr>
            <p:cNvPr id="38" name="Group 38"/>
            <p:cNvGrpSpPr>
              <a:grpSpLocks noChangeAspect="1"/>
            </p:cNvGrpSpPr>
            <p:nvPr/>
          </p:nvGrpSpPr>
          <p:grpSpPr>
            <a:xfrm>
              <a:off x="15070369" y="0"/>
              <a:ext cx="3691392" cy="3691392"/>
              <a:chOff x="0" y="0"/>
              <a:chExt cx="14840029" cy="14840029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40" name="Freeform 40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1" name="Freeform 41"/>
              <p:cNvSpPr/>
              <p:nvPr/>
            </p:nvSpPr>
            <p:spPr>
              <a:xfrm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8006" y="0"/>
                    </a:moveTo>
                    <a:cubicBezTo>
                      <a:pt x="3070442" y="0"/>
                      <a:pt x="0" y="3070429"/>
                      <a:pt x="0" y="6857994"/>
                    </a:cubicBezTo>
                    <a:lnTo>
                      <a:pt x="0" y="13716001"/>
                    </a:lnTo>
                    <a:lnTo>
                      <a:pt x="13716000" y="13716001"/>
                    </a:lnTo>
                    <a:lnTo>
                      <a:pt x="13716000" y="6857994"/>
                    </a:lnTo>
                    <a:cubicBezTo>
                      <a:pt x="13716000" y="3070429"/>
                      <a:pt x="10645570" y="0"/>
                      <a:pt x="6858006" y="0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25653" t="-15813" r="-1054" b="-10893"/>
                </a:stretch>
              </a:blipFill>
            </p:spPr>
          </p:sp>
        </p:grpSp>
        <p:grpSp>
          <p:nvGrpSpPr>
            <p:cNvPr id="42" name="Group 42"/>
            <p:cNvGrpSpPr/>
            <p:nvPr/>
          </p:nvGrpSpPr>
          <p:grpSpPr>
            <a:xfrm>
              <a:off x="15073307" y="3828984"/>
              <a:ext cx="3688455" cy="3691392"/>
              <a:chOff x="0" y="0"/>
              <a:chExt cx="728584" cy="72916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5" name="TextBox 45"/>
            <p:cNvSpPr txBox="1"/>
            <p:nvPr/>
          </p:nvSpPr>
          <p:spPr>
            <a:xfrm>
              <a:off x="15327599" y="4607974"/>
              <a:ext cx="3179871" cy="1820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Cốc 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Thủy Tinh</a:t>
              </a:r>
            </a:p>
          </p:txBody>
        </p:sp>
        <p:grpSp>
          <p:nvGrpSpPr>
            <p:cNvPr id="46" name="Group 46"/>
            <p:cNvGrpSpPr>
              <a:grpSpLocks noChangeAspect="1"/>
            </p:cNvGrpSpPr>
            <p:nvPr/>
          </p:nvGrpSpPr>
          <p:grpSpPr>
            <a:xfrm rot="-10800000">
              <a:off x="18837961" y="3828984"/>
              <a:ext cx="3691392" cy="3691392"/>
              <a:chOff x="0" y="0"/>
              <a:chExt cx="14840029" cy="14840029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4840028" cy="14840029"/>
              </a:xfrm>
              <a:custGeom>
                <a:avLst/>
                <a:gdLst/>
                <a:ahLst/>
                <a:cxnLst/>
                <a:rect l="l" t="t" r="r" b="b"/>
                <a:pathLst>
                  <a:path w="14840028" h="14840029">
                    <a:moveTo>
                      <a:pt x="0" y="14278015"/>
                    </a:moveTo>
                    <a:cubicBezTo>
                      <a:pt x="0" y="14588407"/>
                      <a:pt x="251623" y="14840029"/>
                      <a:pt x="562014" y="14840029"/>
                    </a:cubicBezTo>
                    <a:lnTo>
                      <a:pt x="14278014" y="14840029"/>
                    </a:lnTo>
                    <a:cubicBezTo>
                      <a:pt x="14588406" y="14840029"/>
                      <a:pt x="14840028" y="14588407"/>
                      <a:pt x="14840028" y="14278015"/>
                    </a:cubicBezTo>
                    <a:lnTo>
                      <a:pt x="14840028" y="7420008"/>
                    </a:lnTo>
                    <a:cubicBezTo>
                      <a:pt x="14840028" y="5371186"/>
                      <a:pt x="14008900" y="3515413"/>
                      <a:pt x="12666756" y="2173270"/>
                    </a:cubicBezTo>
                    <a:cubicBezTo>
                      <a:pt x="11324611" y="831128"/>
                      <a:pt x="9468837" y="0"/>
                      <a:pt x="7420008" y="0"/>
                    </a:cubicBezTo>
                    <a:cubicBezTo>
                      <a:pt x="5371186" y="0"/>
                      <a:pt x="3515413" y="831129"/>
                      <a:pt x="2173271" y="2173270"/>
                    </a:cubicBezTo>
                    <a:cubicBezTo>
                      <a:pt x="831129" y="3515411"/>
                      <a:pt x="0" y="5371184"/>
                      <a:pt x="0" y="7420008"/>
                    </a:cubicBezTo>
                    <a:lnTo>
                      <a:pt x="0" y="14278015"/>
                    </a:lnTo>
                    <a:close/>
                  </a:path>
                </a:pathLst>
              </a:custGeom>
              <a:solidFill>
                <a:srgbClr val="B69B7B"/>
              </a:solidFill>
            </p:spPr>
          </p:sp>
          <p:sp>
            <p:nvSpPr>
              <p:cNvPr id="48" name="Freeform 48"/>
              <p:cNvSpPr/>
              <p:nvPr/>
            </p:nvSpPr>
            <p:spPr>
              <a:xfrm>
                <a:off x="200383" y="200383"/>
                <a:ext cx="14439261" cy="14439263"/>
              </a:xfrm>
              <a:custGeom>
                <a:avLst/>
                <a:gdLst/>
                <a:ahLst/>
                <a:cxnLst/>
                <a:rect l="l" t="t" r="r" b="b"/>
                <a:pathLst>
                  <a:path w="14439261" h="14439263">
                    <a:moveTo>
                      <a:pt x="105919" y="14333344"/>
                    </a:moveTo>
                    <a:cubicBezTo>
                      <a:pt x="173739" y="14401163"/>
                      <a:pt x="265721" y="14439263"/>
                      <a:pt x="361631" y="14439263"/>
                    </a:cubicBezTo>
                    <a:lnTo>
                      <a:pt x="14077631" y="14439263"/>
                    </a:lnTo>
                    <a:cubicBezTo>
                      <a:pt x="14277353" y="14439263"/>
                      <a:pt x="14439261" y="14277355"/>
                      <a:pt x="14439261" y="14077632"/>
                    </a:cubicBezTo>
                    <a:lnTo>
                      <a:pt x="14439261" y="7219625"/>
                    </a:lnTo>
                    <a:cubicBezTo>
                      <a:pt x="14439261" y="5226083"/>
                      <a:pt x="13630784" y="3420682"/>
                      <a:pt x="12324685" y="2114583"/>
                    </a:cubicBezTo>
                    <a:cubicBezTo>
                      <a:pt x="11018583" y="808481"/>
                      <a:pt x="9213177" y="0"/>
                      <a:pt x="7219625" y="0"/>
                    </a:cubicBezTo>
                    <a:cubicBezTo>
                      <a:pt x="5226081" y="0"/>
                      <a:pt x="3420678" y="808481"/>
                      <a:pt x="2114580" y="2114579"/>
                    </a:cubicBezTo>
                    <a:cubicBezTo>
                      <a:pt x="808481" y="3420678"/>
                      <a:pt x="0" y="5226081"/>
                      <a:pt x="0" y="7219625"/>
                    </a:cubicBezTo>
                    <a:lnTo>
                      <a:pt x="0" y="14077632"/>
                    </a:lnTo>
                    <a:cubicBezTo>
                      <a:pt x="0" y="14173543"/>
                      <a:pt x="38100" y="14265525"/>
                      <a:pt x="105919" y="14333344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9" name="Freeform 49"/>
              <p:cNvSpPr/>
              <p:nvPr/>
            </p:nvSpPr>
            <p:spPr>
              <a:xfrm rot="-10800000">
                <a:off x="562015" y="562014"/>
                <a:ext cx="13716001" cy="13716001"/>
              </a:xfrm>
              <a:custGeom>
                <a:avLst/>
                <a:gdLst/>
                <a:ahLst/>
                <a:cxnLst/>
                <a:rect l="l" t="t" r="r" b="b"/>
                <a:pathLst>
                  <a:path w="13716001" h="13716001">
                    <a:moveTo>
                      <a:pt x="6857994" y="13716001"/>
                    </a:moveTo>
                    <a:cubicBezTo>
                      <a:pt x="10645558" y="13716001"/>
                      <a:pt x="13716000" y="10645573"/>
                      <a:pt x="13716000" y="6858007"/>
                    </a:cubicBezTo>
                    <a:lnTo>
                      <a:pt x="13716000" y="0"/>
                    </a:lnTo>
                    <a:lnTo>
                      <a:pt x="0" y="0"/>
                    </a:lnTo>
                    <a:lnTo>
                      <a:pt x="0" y="6858007"/>
                    </a:lnTo>
                    <a:cubicBezTo>
                      <a:pt x="0" y="10645573"/>
                      <a:pt x="3070430" y="13716001"/>
                      <a:pt x="6857994" y="13716001"/>
                    </a:cubicBezTo>
                    <a:close/>
                  </a:path>
                </a:pathLst>
              </a:custGeom>
              <a:blipFill>
                <a:blip r:embed="rId10"/>
                <a:stretch>
                  <a:fillRect l="-89665" r="-3919"/>
                </a:stretch>
              </a:blipFill>
            </p:spPr>
          </p:sp>
        </p:grpSp>
        <p:grpSp>
          <p:nvGrpSpPr>
            <p:cNvPr id="50" name="Group 50"/>
            <p:cNvGrpSpPr/>
            <p:nvPr/>
          </p:nvGrpSpPr>
          <p:grpSpPr>
            <a:xfrm rot="-10800000">
              <a:off x="18837961" y="0"/>
              <a:ext cx="3688455" cy="3691392"/>
              <a:chOff x="0" y="0"/>
              <a:chExt cx="728584" cy="729164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728584" cy="729164"/>
              </a:xfrm>
              <a:custGeom>
                <a:avLst/>
                <a:gdLst/>
                <a:ahLst/>
                <a:cxnLst/>
                <a:rect l="l" t="t" r="r" b="b"/>
                <a:pathLst>
                  <a:path w="728584" h="729164">
                    <a:moveTo>
                      <a:pt x="242992" y="710095"/>
                    </a:moveTo>
                    <a:cubicBezTo>
                      <a:pt x="280345" y="721609"/>
                      <a:pt x="322810" y="729164"/>
                      <a:pt x="364488" y="729164"/>
                    </a:cubicBezTo>
                    <a:cubicBezTo>
                      <a:pt x="406167" y="729164"/>
                      <a:pt x="446273" y="722687"/>
                      <a:pt x="483232" y="711173"/>
                    </a:cubicBezTo>
                    <a:cubicBezTo>
                      <a:pt x="484019" y="710814"/>
                      <a:pt x="484805" y="710814"/>
                      <a:pt x="485591" y="710454"/>
                    </a:cubicBezTo>
                    <a:cubicBezTo>
                      <a:pt x="624388" y="664399"/>
                      <a:pt x="726618" y="542785"/>
                      <a:pt x="728584" y="402520"/>
                    </a:cubicBezTo>
                    <a:lnTo>
                      <a:pt x="728584" y="27286"/>
                    </a:lnTo>
                    <a:cubicBezTo>
                      <a:pt x="728584" y="20050"/>
                      <a:pt x="725709" y="13109"/>
                      <a:pt x="720592" y="7992"/>
                    </a:cubicBezTo>
                    <a:cubicBezTo>
                      <a:pt x="715474" y="2875"/>
                      <a:pt x="708534" y="0"/>
                      <a:pt x="701297" y="0"/>
                    </a:cubicBezTo>
                    <a:lnTo>
                      <a:pt x="27286" y="0"/>
                    </a:lnTo>
                    <a:cubicBezTo>
                      <a:pt x="12217" y="0"/>
                      <a:pt x="0" y="12217"/>
                      <a:pt x="0" y="27286"/>
                    </a:cubicBezTo>
                    <a:lnTo>
                      <a:pt x="0" y="402221"/>
                    </a:lnTo>
                    <a:cubicBezTo>
                      <a:pt x="1966" y="543504"/>
                      <a:pt x="102623" y="665119"/>
                      <a:pt x="242992" y="710095"/>
                    </a:cubicBezTo>
                    <a:lnTo>
                      <a:pt x="242992" y="710095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solidFill>
                  <a:srgbClr val="B69B7B"/>
                </a:solidFill>
                <a:prstDash val="solid"/>
                <a:miter/>
              </a:ln>
            </p:spPr>
          </p:sp>
          <p:sp>
            <p:nvSpPr>
              <p:cNvPr id="52" name="TextBox 52"/>
              <p:cNvSpPr txBox="1"/>
              <p:nvPr/>
            </p:nvSpPr>
            <p:spPr>
              <a:xfrm>
                <a:off x="0" y="-38100"/>
                <a:ext cx="728584" cy="64026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53" name="TextBox 53"/>
            <p:cNvSpPr txBox="1"/>
            <p:nvPr/>
          </p:nvSpPr>
          <p:spPr>
            <a:xfrm>
              <a:off x="19340841" y="947889"/>
              <a:ext cx="2682695" cy="18201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Ống Hút</a:t>
              </a:r>
            </a:p>
            <a:p>
              <a:pPr algn="ctr">
                <a:lnSpc>
                  <a:spcPts val="5599"/>
                </a:lnSpc>
              </a:pPr>
              <a:r>
                <a:rPr lang="en-US" sz="3999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Nhỏ Giọt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436474" y="502373"/>
            <a:ext cx="11302450" cy="3612236"/>
            <a:chOff x="0" y="0"/>
            <a:chExt cx="15069934" cy="4816314"/>
          </a:xfrm>
        </p:grpSpPr>
        <p:sp>
          <p:nvSpPr>
            <p:cNvPr id="55" name="Freeform 55"/>
            <p:cNvSpPr/>
            <p:nvPr/>
          </p:nvSpPr>
          <p:spPr>
            <a:xfrm rot="-9352718">
              <a:off x="2048492" y="634630"/>
              <a:ext cx="1343997" cy="1330557"/>
            </a:xfrm>
            <a:custGeom>
              <a:avLst/>
              <a:gdLst/>
              <a:ahLst/>
              <a:cxnLst/>
              <a:rect l="l" t="t" r="r" b="b"/>
              <a:pathLst>
                <a:path w="1343997" h="1330557">
                  <a:moveTo>
                    <a:pt x="0" y="0"/>
                  </a:moveTo>
                  <a:lnTo>
                    <a:pt x="1343997" y="0"/>
                  </a:lnTo>
                  <a:lnTo>
                    <a:pt x="1343997" y="1330557"/>
                  </a:lnTo>
                  <a:lnTo>
                    <a:pt x="0" y="13305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>
              <a:off x="12604315" y="2479994"/>
              <a:ext cx="1880738" cy="2336321"/>
            </a:xfrm>
            <a:custGeom>
              <a:avLst/>
              <a:gdLst/>
              <a:ahLst/>
              <a:cxnLst/>
              <a:rect l="l" t="t" r="r" b="b"/>
              <a:pathLst>
                <a:path w="1880738" h="2336321">
                  <a:moveTo>
                    <a:pt x="0" y="0"/>
                  </a:moveTo>
                  <a:lnTo>
                    <a:pt x="1880738" y="0"/>
                  </a:lnTo>
                  <a:lnTo>
                    <a:pt x="1880738" y="2336320"/>
                  </a:lnTo>
                  <a:lnTo>
                    <a:pt x="0" y="2336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  <p:sp>
          <p:nvSpPr>
            <p:cNvPr id="57" name="TextBox 57"/>
            <p:cNvSpPr txBox="1"/>
            <p:nvPr/>
          </p:nvSpPr>
          <p:spPr>
            <a:xfrm>
              <a:off x="0" y="-152400"/>
              <a:ext cx="14919798" cy="4123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THIẾT BỊ </a:t>
              </a:r>
            </a:p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VÀ VẬT LIỆU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150135" y="-152400"/>
              <a:ext cx="14919798" cy="4123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THIẾT BỊ </a:t>
              </a:r>
            </a:p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VÀ VẬT LIỆU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-6304232" y="-1756173"/>
            <a:ext cx="9740706" cy="10473284"/>
            <a:chOff x="0" y="0"/>
            <a:chExt cx="12987608" cy="13964378"/>
          </a:xfrm>
        </p:grpSpPr>
        <p:sp>
          <p:nvSpPr>
            <p:cNvPr id="60" name="Freeform 60"/>
            <p:cNvSpPr/>
            <p:nvPr/>
          </p:nvSpPr>
          <p:spPr>
            <a:xfrm rot="7659099">
              <a:off x="339840" y="3528277"/>
              <a:ext cx="12307929" cy="6907825"/>
            </a:xfrm>
            <a:custGeom>
              <a:avLst/>
              <a:gdLst/>
              <a:ahLst/>
              <a:cxnLst/>
              <a:rect l="l" t="t" r="r" b="b"/>
              <a:pathLst>
                <a:path w="12307929" h="6907825">
                  <a:moveTo>
                    <a:pt x="0" y="0"/>
                  </a:moveTo>
                  <a:lnTo>
                    <a:pt x="12307929" y="0"/>
                  </a:lnTo>
                  <a:lnTo>
                    <a:pt x="12307929" y="6907825"/>
                  </a:lnTo>
                  <a:lnTo>
                    <a:pt x="0" y="6907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61" name="Freeform 61"/>
            <p:cNvSpPr/>
            <p:nvPr/>
          </p:nvSpPr>
          <p:spPr>
            <a:xfrm rot="-9745335">
              <a:off x="10855201" y="3709959"/>
              <a:ext cx="1539997" cy="1334022"/>
            </a:xfrm>
            <a:custGeom>
              <a:avLst/>
              <a:gdLst/>
              <a:ahLst/>
              <a:cxnLst/>
              <a:rect l="l" t="t" r="r" b="b"/>
              <a:pathLst>
                <a:path w="1539997" h="1334022">
                  <a:moveTo>
                    <a:pt x="0" y="0"/>
                  </a:moveTo>
                  <a:lnTo>
                    <a:pt x="1539997" y="0"/>
                  </a:lnTo>
                  <a:lnTo>
                    <a:pt x="1539997" y="1334022"/>
                  </a:lnTo>
                  <a:lnTo>
                    <a:pt x="0" y="1334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62" name="Freeform 62"/>
          <p:cNvSpPr/>
          <p:nvPr/>
        </p:nvSpPr>
        <p:spPr>
          <a:xfrm rot="-5926029">
            <a:off x="16047487" y="3821751"/>
            <a:ext cx="1751257" cy="1888148"/>
          </a:xfrm>
          <a:custGeom>
            <a:avLst/>
            <a:gdLst/>
            <a:ahLst/>
            <a:cxnLst/>
            <a:rect l="l" t="t" r="r" b="b"/>
            <a:pathLst>
              <a:path w="1751257" h="1888148">
                <a:moveTo>
                  <a:pt x="0" y="0"/>
                </a:moveTo>
                <a:lnTo>
                  <a:pt x="1751257" y="0"/>
                </a:lnTo>
                <a:lnTo>
                  <a:pt x="1751257" y="1888148"/>
                </a:lnTo>
                <a:lnTo>
                  <a:pt x="0" y="1888148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 rot="-1808962">
            <a:off x="16576071" y="365114"/>
            <a:ext cx="1366458" cy="1327173"/>
          </a:xfrm>
          <a:custGeom>
            <a:avLst/>
            <a:gdLst/>
            <a:ahLst/>
            <a:cxnLst/>
            <a:rect l="l" t="t" r="r" b="b"/>
            <a:pathLst>
              <a:path w="1366458" h="1327173">
                <a:moveTo>
                  <a:pt x="0" y="0"/>
                </a:moveTo>
                <a:lnTo>
                  <a:pt x="1366458" y="0"/>
                </a:lnTo>
                <a:lnTo>
                  <a:pt x="1366458" y="1327172"/>
                </a:lnTo>
                <a:lnTo>
                  <a:pt x="0" y="132717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7F95D360-21D5-71B3-2EA0-28A994295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761" y="-263693"/>
            <a:ext cx="19209399" cy="1096979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-1101321" flipH="1">
            <a:off x="16725669" y="-1589945"/>
            <a:ext cx="4133964" cy="7189502"/>
          </a:xfrm>
          <a:custGeom>
            <a:avLst/>
            <a:gdLst/>
            <a:ahLst/>
            <a:cxnLst/>
            <a:rect l="l" t="t" r="r" b="b"/>
            <a:pathLst>
              <a:path w="4133964" h="7189502">
                <a:moveTo>
                  <a:pt x="4133963" y="0"/>
                </a:moveTo>
                <a:lnTo>
                  <a:pt x="0" y="0"/>
                </a:lnTo>
                <a:lnTo>
                  <a:pt x="0" y="7189502"/>
                </a:lnTo>
                <a:lnTo>
                  <a:pt x="4133963" y="7189502"/>
                </a:lnTo>
                <a:lnTo>
                  <a:pt x="4133963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964317">
            <a:off x="14994907" y="7133117"/>
            <a:ext cx="3987187" cy="6786701"/>
          </a:xfrm>
          <a:custGeom>
            <a:avLst/>
            <a:gdLst/>
            <a:ahLst/>
            <a:cxnLst/>
            <a:rect l="l" t="t" r="r" b="b"/>
            <a:pathLst>
              <a:path w="3987187" h="6786701">
                <a:moveTo>
                  <a:pt x="0" y="0"/>
                </a:moveTo>
                <a:lnTo>
                  <a:pt x="3987186" y="0"/>
                </a:lnTo>
                <a:lnTo>
                  <a:pt x="3987186" y="6786701"/>
                </a:lnTo>
                <a:lnTo>
                  <a:pt x="0" y="6786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964317">
            <a:off x="13154943" y="8488589"/>
            <a:ext cx="3722336" cy="6335891"/>
          </a:xfrm>
          <a:custGeom>
            <a:avLst/>
            <a:gdLst/>
            <a:ahLst/>
            <a:cxnLst/>
            <a:rect l="l" t="t" r="r" b="b"/>
            <a:pathLst>
              <a:path w="3722336" h="6335891">
                <a:moveTo>
                  <a:pt x="0" y="0"/>
                </a:moveTo>
                <a:lnTo>
                  <a:pt x="3722336" y="0"/>
                </a:lnTo>
                <a:lnTo>
                  <a:pt x="3722336" y="6335891"/>
                </a:lnTo>
                <a:lnTo>
                  <a:pt x="0" y="6335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64867" y="2764532"/>
            <a:ext cx="7479083" cy="2972816"/>
            <a:chOff x="0" y="0"/>
            <a:chExt cx="9972110" cy="3963755"/>
          </a:xfrm>
        </p:grpSpPr>
        <p:sp>
          <p:nvSpPr>
            <p:cNvPr id="6" name="Freeform 6"/>
            <p:cNvSpPr/>
            <p:nvPr/>
          </p:nvSpPr>
          <p:spPr>
            <a:xfrm>
              <a:off x="218510" y="363790"/>
              <a:ext cx="9753600" cy="3599965"/>
            </a:xfrm>
            <a:custGeom>
              <a:avLst/>
              <a:gdLst/>
              <a:ahLst/>
              <a:cxnLst/>
              <a:rect l="l" t="t" r="r" b="b"/>
              <a:pathLst>
                <a:path w="9753600" h="3599965">
                  <a:moveTo>
                    <a:pt x="0" y="0"/>
                  </a:moveTo>
                  <a:lnTo>
                    <a:pt x="9753600" y="0"/>
                  </a:lnTo>
                  <a:lnTo>
                    <a:pt x="9753600" y="3599965"/>
                  </a:lnTo>
                  <a:lnTo>
                    <a:pt x="0" y="3599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0" y="0"/>
              <a:ext cx="872129" cy="888794"/>
            </a:xfrm>
            <a:custGeom>
              <a:avLst/>
              <a:gdLst/>
              <a:ahLst/>
              <a:cxnLst/>
              <a:rect l="l" t="t" r="r" b="b"/>
              <a:pathLst>
                <a:path w="872129" h="888794">
                  <a:moveTo>
                    <a:pt x="0" y="0"/>
                  </a:moveTo>
                  <a:lnTo>
                    <a:pt x="872129" y="0"/>
                  </a:lnTo>
                  <a:lnTo>
                    <a:pt x="872129" y="888794"/>
                  </a:lnTo>
                  <a:lnTo>
                    <a:pt x="0" y="88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436064" y="740786"/>
              <a:ext cx="9303742" cy="2098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Ngâm khoảng 50 g hoa đậu biếc đã được chuẩn bị vào 100 ml nước sôi trong khoảng 10 phút. 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79193" y="72958"/>
              <a:ext cx="592936" cy="676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07216" y="2764532"/>
            <a:ext cx="7479083" cy="2972816"/>
            <a:chOff x="0" y="0"/>
            <a:chExt cx="9972110" cy="3963755"/>
          </a:xfrm>
        </p:grpSpPr>
        <p:sp>
          <p:nvSpPr>
            <p:cNvPr id="11" name="Freeform 11"/>
            <p:cNvSpPr/>
            <p:nvPr/>
          </p:nvSpPr>
          <p:spPr>
            <a:xfrm>
              <a:off x="218510" y="363790"/>
              <a:ext cx="9753600" cy="3599965"/>
            </a:xfrm>
            <a:custGeom>
              <a:avLst/>
              <a:gdLst/>
              <a:ahLst/>
              <a:cxnLst/>
              <a:rect l="l" t="t" r="r" b="b"/>
              <a:pathLst>
                <a:path w="9753600" h="3599965">
                  <a:moveTo>
                    <a:pt x="0" y="0"/>
                  </a:moveTo>
                  <a:lnTo>
                    <a:pt x="9753600" y="0"/>
                  </a:lnTo>
                  <a:lnTo>
                    <a:pt x="9753600" y="3599965"/>
                  </a:lnTo>
                  <a:lnTo>
                    <a:pt x="0" y="3599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872129" cy="888794"/>
            </a:xfrm>
            <a:custGeom>
              <a:avLst/>
              <a:gdLst/>
              <a:ahLst/>
              <a:cxnLst/>
              <a:rect l="l" t="t" r="r" b="b"/>
              <a:pathLst>
                <a:path w="872129" h="888794">
                  <a:moveTo>
                    <a:pt x="0" y="0"/>
                  </a:moveTo>
                  <a:lnTo>
                    <a:pt x="872129" y="0"/>
                  </a:lnTo>
                  <a:lnTo>
                    <a:pt x="872129" y="888794"/>
                  </a:lnTo>
                  <a:lnTo>
                    <a:pt x="0" y="88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443439" y="822119"/>
              <a:ext cx="9303742" cy="2098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Lọc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bằng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lưới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lọc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hoặc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vải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lọc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,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thu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được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dung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dịch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. Dung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dịch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này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được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sử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dụng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làm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chất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chỉ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 </a:t>
              </a:r>
              <a:r>
                <a:rPr lang="en-US" sz="3000" dirty="0" err="1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thị</a:t>
              </a:r>
              <a:r>
                <a:rPr lang="en-US" sz="3000" dirty="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79193" y="72958"/>
              <a:ext cx="592936" cy="676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01702" y="6494003"/>
            <a:ext cx="7642248" cy="2876614"/>
            <a:chOff x="0" y="0"/>
            <a:chExt cx="10189664" cy="3835486"/>
          </a:xfrm>
        </p:grpSpPr>
        <p:sp>
          <p:nvSpPr>
            <p:cNvPr id="16" name="Freeform 16"/>
            <p:cNvSpPr/>
            <p:nvPr/>
          </p:nvSpPr>
          <p:spPr>
            <a:xfrm>
              <a:off x="436064" y="235521"/>
              <a:ext cx="9753600" cy="3599965"/>
            </a:xfrm>
            <a:custGeom>
              <a:avLst/>
              <a:gdLst/>
              <a:ahLst/>
              <a:cxnLst/>
              <a:rect l="l" t="t" r="r" b="b"/>
              <a:pathLst>
                <a:path w="9753600" h="3599965">
                  <a:moveTo>
                    <a:pt x="0" y="0"/>
                  </a:moveTo>
                  <a:lnTo>
                    <a:pt x="9753600" y="0"/>
                  </a:lnTo>
                  <a:lnTo>
                    <a:pt x="9753600" y="3599965"/>
                  </a:lnTo>
                  <a:lnTo>
                    <a:pt x="0" y="3599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872129" cy="888794"/>
            </a:xfrm>
            <a:custGeom>
              <a:avLst/>
              <a:gdLst/>
              <a:ahLst/>
              <a:cxnLst/>
              <a:rect l="l" t="t" r="r" b="b"/>
              <a:pathLst>
                <a:path w="872129" h="888794">
                  <a:moveTo>
                    <a:pt x="0" y="0"/>
                  </a:moveTo>
                  <a:lnTo>
                    <a:pt x="872129" y="0"/>
                  </a:lnTo>
                  <a:lnTo>
                    <a:pt x="872129" y="888794"/>
                  </a:lnTo>
                  <a:lnTo>
                    <a:pt x="0" y="88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653619" y="822119"/>
              <a:ext cx="9303742" cy="20984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Cho vài giọt chất chỉ thị lần lượt vào các dung dịch: chanh,  xà phòng pha loãng, nước cất,...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79193" y="72958"/>
              <a:ext cx="592936" cy="676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3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544050" y="6381686"/>
            <a:ext cx="7642248" cy="2876614"/>
            <a:chOff x="0" y="0"/>
            <a:chExt cx="10189664" cy="3835486"/>
          </a:xfrm>
        </p:grpSpPr>
        <p:sp>
          <p:nvSpPr>
            <p:cNvPr id="21" name="Freeform 21"/>
            <p:cNvSpPr/>
            <p:nvPr/>
          </p:nvSpPr>
          <p:spPr>
            <a:xfrm>
              <a:off x="436064" y="235521"/>
              <a:ext cx="9753600" cy="3599965"/>
            </a:xfrm>
            <a:custGeom>
              <a:avLst/>
              <a:gdLst/>
              <a:ahLst/>
              <a:cxnLst/>
              <a:rect l="l" t="t" r="r" b="b"/>
              <a:pathLst>
                <a:path w="9753600" h="3599965">
                  <a:moveTo>
                    <a:pt x="0" y="0"/>
                  </a:moveTo>
                  <a:lnTo>
                    <a:pt x="9753600" y="0"/>
                  </a:lnTo>
                  <a:lnTo>
                    <a:pt x="9753600" y="3599965"/>
                  </a:lnTo>
                  <a:lnTo>
                    <a:pt x="0" y="35999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0" y="0"/>
              <a:ext cx="872129" cy="888794"/>
            </a:xfrm>
            <a:custGeom>
              <a:avLst/>
              <a:gdLst/>
              <a:ahLst/>
              <a:cxnLst/>
              <a:rect l="l" t="t" r="r" b="b"/>
              <a:pathLst>
                <a:path w="872129" h="888794">
                  <a:moveTo>
                    <a:pt x="0" y="0"/>
                  </a:moveTo>
                  <a:lnTo>
                    <a:pt x="872129" y="0"/>
                  </a:lnTo>
                  <a:lnTo>
                    <a:pt x="872129" y="888794"/>
                  </a:lnTo>
                  <a:lnTo>
                    <a:pt x="0" y="88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660994" y="1177683"/>
              <a:ext cx="9303742" cy="1387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7E483B"/>
                  </a:solidFill>
                  <a:latin typeface="Calistoga"/>
                  <a:ea typeface="Calistoga"/>
                  <a:cs typeface="Calistoga"/>
                  <a:sym typeface="Calistoga"/>
                </a:rPr>
                <a:t>Quan sát sự đổi màu của các dung dịch và ghi nhận lại kết quả.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43225" y="25000"/>
              <a:ext cx="592936" cy="676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4200"/>
                </a:lnSpc>
              </a:pPr>
              <a:r>
                <a:rPr lang="en-US" sz="3000">
                  <a:solidFill>
                    <a:srgbClr val="FFFFFF"/>
                  </a:solidFill>
                  <a:latin typeface="Calistoga"/>
                  <a:ea typeface="Calistoga"/>
                  <a:cs typeface="Calistoga"/>
                  <a:sym typeface="Calistoga"/>
                </a:rPr>
                <a:t>4</a:t>
              </a:r>
            </a:p>
          </p:txBody>
        </p:sp>
      </p:grpSp>
      <p:sp>
        <p:nvSpPr>
          <p:cNvPr id="25" name="Freeform 25"/>
          <p:cNvSpPr/>
          <p:nvPr/>
        </p:nvSpPr>
        <p:spPr>
          <a:xfrm rot="2886739" flipH="1">
            <a:off x="479691" y="5528308"/>
            <a:ext cx="806344" cy="1648658"/>
          </a:xfrm>
          <a:custGeom>
            <a:avLst/>
            <a:gdLst/>
            <a:ahLst/>
            <a:cxnLst/>
            <a:rect l="l" t="t" r="r" b="b"/>
            <a:pathLst>
              <a:path w="806344" h="1648658">
                <a:moveTo>
                  <a:pt x="806344" y="0"/>
                </a:moveTo>
                <a:lnTo>
                  <a:pt x="0" y="0"/>
                </a:lnTo>
                <a:lnTo>
                  <a:pt x="0" y="1648658"/>
                </a:lnTo>
                <a:lnTo>
                  <a:pt x="806344" y="1648658"/>
                </a:lnTo>
                <a:lnTo>
                  <a:pt x="806344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754821" y="8262568"/>
            <a:ext cx="1580667" cy="1546856"/>
          </a:xfrm>
          <a:custGeom>
            <a:avLst/>
            <a:gdLst/>
            <a:ahLst/>
            <a:cxnLst/>
            <a:rect l="l" t="t" r="r" b="b"/>
            <a:pathLst>
              <a:path w="1580667" h="1546856">
                <a:moveTo>
                  <a:pt x="0" y="0"/>
                </a:moveTo>
                <a:lnTo>
                  <a:pt x="1580667" y="0"/>
                </a:lnTo>
                <a:lnTo>
                  <a:pt x="1580667" y="1546856"/>
                </a:lnTo>
                <a:lnTo>
                  <a:pt x="0" y="15468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rot="1806124">
            <a:off x="7604703" y="4498088"/>
            <a:ext cx="1281667" cy="1447044"/>
          </a:xfrm>
          <a:custGeom>
            <a:avLst/>
            <a:gdLst/>
            <a:ahLst/>
            <a:cxnLst/>
            <a:rect l="l" t="t" r="r" b="b"/>
            <a:pathLst>
              <a:path w="1281667" h="1447044">
                <a:moveTo>
                  <a:pt x="0" y="0"/>
                </a:moveTo>
                <a:lnTo>
                  <a:pt x="1281667" y="0"/>
                </a:lnTo>
                <a:lnTo>
                  <a:pt x="1281667" y="1447044"/>
                </a:lnTo>
                <a:lnTo>
                  <a:pt x="0" y="144704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6135875" y="4768562"/>
            <a:ext cx="852625" cy="1299013"/>
          </a:xfrm>
          <a:custGeom>
            <a:avLst/>
            <a:gdLst/>
            <a:ahLst/>
            <a:cxnLst/>
            <a:rect l="l" t="t" r="r" b="b"/>
            <a:pathLst>
              <a:path w="852625" h="1299013">
                <a:moveTo>
                  <a:pt x="0" y="0"/>
                </a:moveTo>
                <a:lnTo>
                  <a:pt x="852625" y="0"/>
                </a:lnTo>
                <a:lnTo>
                  <a:pt x="852625" y="1299012"/>
                </a:lnTo>
                <a:lnTo>
                  <a:pt x="0" y="12990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3970083" y="7985295"/>
            <a:ext cx="1046028" cy="1221476"/>
          </a:xfrm>
          <a:custGeom>
            <a:avLst/>
            <a:gdLst/>
            <a:ahLst/>
            <a:cxnLst/>
            <a:rect l="l" t="t" r="r" b="b"/>
            <a:pathLst>
              <a:path w="1046028" h="1221476">
                <a:moveTo>
                  <a:pt x="0" y="0"/>
                </a:moveTo>
                <a:lnTo>
                  <a:pt x="1046028" y="0"/>
                </a:lnTo>
                <a:lnTo>
                  <a:pt x="1046028" y="1221476"/>
                </a:lnTo>
                <a:lnTo>
                  <a:pt x="0" y="122147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7495433" y="1037524"/>
            <a:ext cx="3975709" cy="819990"/>
          </a:xfrm>
          <a:custGeom>
            <a:avLst/>
            <a:gdLst/>
            <a:ahLst/>
            <a:cxnLst/>
            <a:rect l="l" t="t" r="r" b="b"/>
            <a:pathLst>
              <a:path w="3975709" h="819990">
                <a:moveTo>
                  <a:pt x="0" y="0"/>
                </a:moveTo>
                <a:lnTo>
                  <a:pt x="3975708" y="0"/>
                </a:lnTo>
                <a:lnTo>
                  <a:pt x="3975708" y="819990"/>
                </a:lnTo>
                <a:lnTo>
                  <a:pt x="0" y="81999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grpSp>
        <p:nvGrpSpPr>
          <p:cNvPr id="31" name="Group 31"/>
          <p:cNvGrpSpPr/>
          <p:nvPr/>
        </p:nvGrpSpPr>
        <p:grpSpPr>
          <a:xfrm>
            <a:off x="1344918" y="297137"/>
            <a:ext cx="16398263" cy="1063525"/>
            <a:chOff x="0" y="0"/>
            <a:chExt cx="21864351" cy="1418034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104775"/>
              <a:ext cx="21702321" cy="1522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51"/>
                </a:lnSpc>
              </a:pPr>
              <a:r>
                <a:rPr lang="en-US" sz="7001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PHƯƠNG PHÁP THỰC HIỆN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62030" y="-104775"/>
              <a:ext cx="21702321" cy="152280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51"/>
                </a:lnSpc>
              </a:pPr>
              <a:r>
                <a:rPr lang="en-US" sz="7001" dirty="0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PHƯƠNG PHÁP THỰC HIỆN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3562960-4469-1172-D54F-6ECD0227F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0307" y="-754242"/>
            <a:ext cx="20633197" cy="11612741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1912639">
            <a:off x="-1401193" y="8217516"/>
            <a:ext cx="4859785" cy="3353252"/>
          </a:xfrm>
          <a:custGeom>
            <a:avLst/>
            <a:gdLst/>
            <a:ahLst/>
            <a:cxnLst/>
            <a:rect l="l" t="t" r="r" b="b"/>
            <a:pathLst>
              <a:path w="4859785" h="3353252">
                <a:moveTo>
                  <a:pt x="0" y="0"/>
                </a:moveTo>
                <a:lnTo>
                  <a:pt x="4859786" y="0"/>
                </a:lnTo>
                <a:lnTo>
                  <a:pt x="4859786" y="3353251"/>
                </a:lnTo>
                <a:lnTo>
                  <a:pt x="0" y="3353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659099">
            <a:off x="-7101654" y="1140979"/>
            <a:ext cx="9230947" cy="5180869"/>
          </a:xfrm>
          <a:custGeom>
            <a:avLst/>
            <a:gdLst/>
            <a:ahLst/>
            <a:cxnLst/>
            <a:rect l="l" t="t" r="r" b="b"/>
            <a:pathLst>
              <a:path w="9230947" h="5180869">
                <a:moveTo>
                  <a:pt x="0" y="0"/>
                </a:moveTo>
                <a:lnTo>
                  <a:pt x="9230947" y="0"/>
                </a:lnTo>
                <a:lnTo>
                  <a:pt x="9230947" y="5180869"/>
                </a:lnTo>
                <a:lnTo>
                  <a:pt x="0" y="51808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700000">
            <a:off x="14946898" y="-3940070"/>
            <a:ext cx="8836098" cy="4959260"/>
          </a:xfrm>
          <a:custGeom>
            <a:avLst/>
            <a:gdLst/>
            <a:ahLst/>
            <a:cxnLst/>
            <a:rect l="l" t="t" r="r" b="b"/>
            <a:pathLst>
              <a:path w="8836098" h="4959260">
                <a:moveTo>
                  <a:pt x="0" y="0"/>
                </a:moveTo>
                <a:lnTo>
                  <a:pt x="8836098" y="0"/>
                </a:lnTo>
                <a:lnTo>
                  <a:pt x="8836098" y="4959260"/>
                </a:lnTo>
                <a:lnTo>
                  <a:pt x="0" y="49592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31988">
            <a:off x="15685019" y="110342"/>
            <a:ext cx="3722336" cy="6335891"/>
          </a:xfrm>
          <a:custGeom>
            <a:avLst/>
            <a:gdLst/>
            <a:ahLst/>
            <a:cxnLst/>
            <a:rect l="l" t="t" r="r" b="b"/>
            <a:pathLst>
              <a:path w="3722336" h="6335891">
                <a:moveTo>
                  <a:pt x="0" y="0"/>
                </a:moveTo>
                <a:lnTo>
                  <a:pt x="3722336" y="0"/>
                </a:lnTo>
                <a:lnTo>
                  <a:pt x="3722336" y="6335891"/>
                </a:lnTo>
                <a:lnTo>
                  <a:pt x="0" y="63358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197812">
            <a:off x="-562688" y="238567"/>
            <a:ext cx="2041596" cy="1768533"/>
          </a:xfrm>
          <a:custGeom>
            <a:avLst/>
            <a:gdLst/>
            <a:ahLst/>
            <a:cxnLst/>
            <a:rect l="l" t="t" r="r" b="b"/>
            <a:pathLst>
              <a:path w="2041596" h="1768533">
                <a:moveTo>
                  <a:pt x="0" y="0"/>
                </a:moveTo>
                <a:lnTo>
                  <a:pt x="2041596" y="0"/>
                </a:lnTo>
                <a:lnTo>
                  <a:pt x="2041596" y="1768533"/>
                </a:lnTo>
                <a:lnTo>
                  <a:pt x="0" y="17685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918964" y="448608"/>
            <a:ext cx="14487711" cy="1732045"/>
            <a:chOff x="0" y="0"/>
            <a:chExt cx="19316948" cy="2309393"/>
          </a:xfrm>
        </p:grpSpPr>
        <p:sp>
          <p:nvSpPr>
            <p:cNvPr id="9" name="Freeform 9"/>
            <p:cNvSpPr/>
            <p:nvPr/>
          </p:nvSpPr>
          <p:spPr>
            <a:xfrm>
              <a:off x="6982909" y="1216073"/>
              <a:ext cx="5300945" cy="1093320"/>
            </a:xfrm>
            <a:custGeom>
              <a:avLst/>
              <a:gdLst/>
              <a:ahLst/>
              <a:cxnLst/>
              <a:rect l="l" t="t" r="r" b="b"/>
              <a:pathLst>
                <a:path w="5300945" h="1093320">
                  <a:moveTo>
                    <a:pt x="0" y="0"/>
                  </a:moveTo>
                  <a:lnTo>
                    <a:pt x="5300945" y="0"/>
                  </a:lnTo>
                  <a:lnTo>
                    <a:pt x="5300945" y="1093320"/>
                  </a:lnTo>
                  <a:lnTo>
                    <a:pt x="0" y="1093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19199968" cy="1433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1"/>
                </a:lnSpc>
              </a:pPr>
              <a:r>
                <a:rPr lang="en-US" sz="6601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KẾT LUẬN VÀ THẢO LUẬN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980" y="-95250"/>
              <a:ext cx="19199968" cy="14337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591"/>
                </a:lnSpc>
              </a:pPr>
              <a:r>
                <a:rPr lang="en-US" sz="6601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KẾT LUẬN VÀ THẢO LUẬN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139238" y="4274530"/>
            <a:ext cx="9525" cy="1566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endParaRPr/>
          </a:p>
        </p:txBody>
      </p:sp>
      <p:sp>
        <p:nvSpPr>
          <p:cNvPr id="17" name="TextBox 17"/>
          <p:cNvSpPr txBox="1"/>
          <p:nvPr/>
        </p:nvSpPr>
        <p:spPr>
          <a:xfrm>
            <a:off x="2746527" y="2728062"/>
            <a:ext cx="13129095" cy="6888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5600"/>
              </a:lnSpc>
            </a:pP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Sau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khi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nhỏ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chất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chỉ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thị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vào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mỗi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cốc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,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chúng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em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thu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được</a:t>
            </a:r>
            <a:r>
              <a:rPr lang="en-US" sz="4000" dirty="0">
                <a:solidFill>
                  <a:srgbClr val="FFFFFF"/>
                </a:solidFill>
                <a:latin typeface="Calistoga"/>
                <a:ea typeface="Calistoga"/>
                <a:cs typeface="Calistoga"/>
                <a:sym typeface="Calistoga"/>
              </a:rPr>
              <a:t>: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28D0863-75D6-3474-E3AD-A82C54288E2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080" b="99275" l="2128" r="97965">
                        <a14:foregroundMark x1="11841" y1="22101" x2="20444" y2="22101"/>
                        <a14:foregroundMark x1="27845" y1="12319" x2="27845" y2="12319"/>
                        <a14:foregroundMark x1="27845" y1="12319" x2="34690" y2="21920"/>
                        <a14:foregroundMark x1="34690" y1="21920" x2="27153" y2="18968"/>
                        <a14:foregroundMark x1="20259" y1="41186" x2="13599" y2="65761"/>
                        <a14:foregroundMark x1="25306" y1="22564" x2="21668" y2="35988"/>
                        <a14:foregroundMark x1="26364" y1="18659" x2="25733" y2="20988"/>
                        <a14:foregroundMark x1="51182" y1="72484" x2="52081" y2="72645"/>
                        <a14:foregroundMark x1="27001" y1="68159" x2="48021" y2="71919"/>
                        <a14:foregroundMark x1="13599" y1="65761" x2="24654" y2="67738"/>
                        <a14:foregroundMark x1="74375" y1="68001" x2="86864" y2="65399"/>
                        <a14:foregroundMark x1="52081" y1="72645" x2="71246" y2="68653"/>
                        <a14:foregroundMark x1="82148" y1="36483" x2="81221" y2="30797"/>
                        <a14:foregroundMark x1="86864" y1="65399" x2="82997" y2="41688"/>
                        <a14:foregroundMark x1="72362" y1="24513" x2="51549" y2="9750"/>
                        <a14:foregroundMark x1="81221" y1="30797" x2="74690" y2="26165"/>
                        <a14:foregroundMark x1="26124" y1="12921" x2="16189" y2="16486"/>
                        <a14:foregroundMark x1="36930" y1="9043" x2="26955" y2="12623"/>
                        <a14:foregroundMark x1="13803" y1="41186" x2="12951" y2="50000"/>
                        <a14:foregroundMark x1="16189" y1="16486" x2="14286" y2="36189"/>
                        <a14:foregroundMark x1="26775" y1="68506" x2="36633" y2="81703"/>
                        <a14:foregroundMark x1="12951" y1="50000" x2="24577" y2="65564"/>
                        <a14:foregroundMark x1="51414" y1="87982" x2="71153" y2="96368"/>
                        <a14:foregroundMark x1="36633" y1="81703" x2="48339" y2="86676"/>
                        <a14:foregroundMark x1="79720" y1="93908" x2="90472" y2="90399"/>
                        <a14:foregroundMark x1="90472" y1="90399" x2="93895" y2="54348"/>
                        <a14:foregroundMark x1="92541" y1="35969" x2="91119" y2="16667"/>
                        <a14:foregroundMark x1="93895" y1="54348" x2="93246" y2="45541"/>
                        <a14:foregroundMark x1="92815" y1="45016" x2="92229" y2="89674"/>
                        <a14:foregroundMark x1="93154" y1="19203" x2="92933" y2="36059"/>
                        <a14:foregroundMark x1="92229" y1="89674" x2="93525" y2="94022"/>
                        <a14:foregroundMark x1="9858" y1="41431" x2="8881" y2="87500"/>
                        <a14:foregroundMark x1="10361" y1="17754" x2="9955" y2="36880"/>
                        <a14:foregroundMark x1="8881" y1="87500" x2="17854" y2="92935"/>
                        <a14:foregroundMark x1="66726" y1="96805" x2="71202" y2="97160"/>
                        <a14:foregroundMark x1="43428" y1="94959" x2="47432" y2="95276"/>
                        <a14:foregroundMark x1="27741" y1="93718" x2="32497" y2="94094"/>
                        <a14:foregroundMark x1="17854" y1="92935" x2="24585" y2="93468"/>
                        <a14:foregroundMark x1="90579" y1="94565" x2="94080" y2="91304"/>
                        <a14:foregroundMark x1="90144" y1="94970" x2="90579" y2="94565"/>
                        <a14:foregroundMark x1="97052" y1="36580" x2="97477" y2="28762"/>
                        <a14:foregroundMark x1="94080" y1="91304" x2="94867" y2="76812"/>
                        <a14:foregroundMark x1="95923" y1="22028" x2="87049" y2="16486"/>
                        <a14:foregroundMark x1="25402" y1="11966" x2="10453" y2="10870"/>
                        <a14:foregroundMark x1="46854" y1="13539" x2="26520" y2="12048"/>
                        <a14:foregroundMark x1="71230" y1="15326" x2="51214" y2="13859"/>
                        <a14:foregroundMark x1="87049" y1="16486" x2="74376" y2="15557"/>
                        <a14:foregroundMark x1="10453" y1="10870" x2="3531" y2="34324"/>
                        <a14:foregroundMark x1="3539" y1="58278" x2="5735" y2="90761"/>
                        <a14:foregroundMark x1="26304" y1="11763" x2="31175" y2="10688"/>
                        <a14:foregroundMark x1="5735" y1="16304" x2="25400" y2="11963"/>
                        <a14:foregroundMark x1="51210" y1="14485" x2="56984" y2="15580"/>
                        <a14:foregroundMark x1="31175" y1="10688" x2="46868" y2="13663"/>
                        <a14:foregroundMark x1="56984" y1="15580" x2="59019" y2="18841"/>
                        <a14:foregroundMark x1="47735" y1="44713" x2="39870" y2="56884"/>
                        <a14:foregroundMark x1="58834" y1="27536" x2="53348" y2="36026"/>
                        <a14:foregroundMark x1="27295" y1="68063" x2="26746" y2="68551"/>
                        <a14:foregroundMark x1="39870" y1="56884" x2="27815" y2="67601"/>
                        <a14:foregroundMark x1="26881" y1="17956" x2="47833" y2="21907"/>
                        <a14:foregroundMark x1="25809" y1="17754" x2="26775" y2="17936"/>
                        <a14:foregroundMark x1="57626" y1="40279" x2="60037" y2="46558"/>
                        <a14:foregroundMark x1="51008" y1="23041" x2="55922" y2="35839"/>
                        <a14:foregroundMark x1="48095" y1="56012" x2="46994" y2="56884"/>
                        <a14:foregroundMark x1="60037" y1="46558" x2="51171" y2="53577"/>
                        <a14:foregroundMark x1="52370" y1="36097" x2="54209" y2="28986"/>
                        <a14:foregroundMark x1="50805" y1="42147" x2="51022" y2="41307"/>
                        <a14:foregroundMark x1="46994" y1="56884" x2="47999" y2="52998"/>
                        <a14:foregroundMark x1="74720" y1="27613" x2="94820" y2="26268"/>
                        <a14:foregroundMark x1="54209" y1="28986" x2="71575" y2="27824"/>
                        <a14:foregroundMark x1="80901" y1="40979" x2="77336" y2="44746"/>
                        <a14:foregroundMark x1="94820" y1="26268" x2="85212" y2="36422"/>
                        <a14:foregroundMark x1="77336" y1="44746" x2="83022" y2="41688"/>
                        <a14:foregroundMark x1="90291" y1="36495" x2="87234" y2="16486"/>
                        <a14:foregroundMark x1="71230" y1="12927" x2="57909" y2="9964"/>
                        <a14:foregroundMark x1="87234" y1="16486" x2="74376" y2="13626"/>
                        <a14:foregroundMark x1="46788" y1="12974" x2="46531" y2="13043"/>
                        <a14:foregroundMark x1="57909" y1="9964" x2="51227" y2="11773"/>
                        <a14:foregroundMark x1="11475" y1="40676" x2="19889" y2="81522"/>
                        <a14:foregroundMark x1="4901" y1="8759" x2="10711" y2="36965"/>
                        <a14:foregroundMark x1="74654" y1="87927" x2="86494" y2="89312"/>
                        <a14:foregroundMark x1="51282" y1="85194" x2="71507" y2="87559"/>
                        <a14:foregroundMark x1="27506" y1="82413" x2="48132" y2="84825"/>
                        <a14:foregroundMark x1="19889" y1="81522" x2="24349" y2="82044"/>
                        <a14:foregroundMark x1="86494" y1="89312" x2="94265" y2="96558"/>
                        <a14:foregroundMark x1="94265" y1="96558" x2="95804" y2="76812"/>
                        <a14:foregroundMark x1="97409" y1="76812" x2="97595" y2="88225"/>
                        <a14:foregroundMark x1="95929" y1="36617" x2="95467" y2="22283"/>
                        <a14:foregroundMark x1="97595" y1="88225" x2="97227" y2="76812"/>
                        <a14:foregroundMark x1="95467" y1="22283" x2="82321" y2="9590"/>
                        <a14:foregroundMark x1="48289" y1="10145" x2="48289" y2="15942"/>
                        <a14:foregroundMark x1="48566" y1="15217" x2="48566" y2="18659"/>
                        <a14:foregroundMark x1="48011" y1="9964" x2="46623" y2="9058"/>
                        <a14:foregroundMark x1="48196" y1="9058" x2="47364" y2="9601"/>
                        <a14:foregroundMark x1="25162" y1="19022" x2="25162" y2="20109"/>
                        <a14:foregroundMark x1="93340" y1="43659" x2="94265" y2="43116"/>
                        <a14:foregroundMark x1="91212" y1="43116" x2="94635" y2="47283"/>
                        <a14:foregroundMark x1="90749" y1="41848" x2="94542" y2="40942"/>
                        <a14:foregroundMark x1="95097" y1="41486" x2="94727" y2="49275"/>
                        <a14:foregroundMark x1="92322" y1="41123" x2="89362" y2="41123"/>
                        <a14:foregroundMark x1="46438" y1="96558" x2="48474" y2="90761"/>
                        <a14:foregroundMark x1="72178" y1="81522" x2="71785" y2="97826"/>
                        <a14:foregroundMark x1="72248" y1="78623" x2="72178" y2="81522"/>
                        <a14:foregroundMark x1="66620" y1="97303" x2="66420" y2="97283"/>
                        <a14:foregroundMark x1="71785" y1="97826" x2="67577" y2="97400"/>
                        <a14:foregroundMark x1="72433" y1="87500" x2="71970" y2="93659"/>
                        <a14:foregroundMark x1="97317" y1="94928" x2="93340" y2="97645"/>
                        <a14:foregroundMark x1="96300" y1="77174" x2="96300" y2="77174"/>
                        <a14:foregroundMark x1="96115" y1="76630" x2="96670" y2="76812"/>
                        <a14:foregroundMark x1="97965" y1="87138" x2="91674" y2="95833"/>
                        <a14:foregroundMark x1="92229" y1="95290" x2="94542" y2="98007"/>
                        <a14:foregroundMark x1="94450" y1="98732" x2="91674" y2="95290"/>
                        <a14:foregroundMark x1="68150" y1="99165" x2="68548" y2="99094"/>
                        <a14:foregroundMark x1="72525" y1="84601" x2="72248" y2="88768"/>
                        <a14:foregroundMark x1="96115" y1="76812" x2="96115" y2="76812"/>
                        <a14:foregroundMark x1="29695" y1="4348" x2="29602" y2="6341"/>
                        <a14:foregroundMark x1="27660" y1="9420" x2="27660" y2="9420"/>
                        <a14:foregroundMark x1="96115" y1="24819" x2="96115" y2="24819"/>
                        <a14:foregroundMark x1="96022" y1="24094" x2="96115" y2="27174"/>
                        <a14:foregroundMark x1="95930" y1="22464" x2="96207" y2="26993"/>
                        <a14:foregroundMark x1="96207" y1="23732" x2="96485" y2="27717"/>
                        <a14:backgroundMark x1="10268" y1="38406" x2="13228" y2="37862"/>
                        <a14:backgroundMark x1="10546" y1="38587" x2="8603" y2="38949"/>
                        <a14:backgroundMark x1="1943" y1="32971" x2="2220" y2="58333"/>
                        <a14:backgroundMark x1="14894" y1="38587" x2="14894" y2="38587"/>
                        <a14:backgroundMark x1="20907" y1="38406" x2="20907" y2="38406"/>
                        <a14:backgroundMark x1="13876" y1="38587" x2="13876" y2="38587"/>
                        <a14:backgroundMark x1="21184" y1="37862" x2="20907" y2="38587"/>
                        <a14:backgroundMark x1="4533" y1="6884" x2="4533" y2="7609"/>
                        <a14:backgroundMark x1="3700" y1="6159" x2="5828" y2="6159"/>
                        <a14:backgroundMark x1="13506" y1="38587" x2="14801" y2="38587"/>
                        <a14:backgroundMark x1="20629" y1="38587" x2="21647" y2="38587"/>
                        <a14:backgroundMark x1="25902" y1="69203" x2="26087" y2="69565"/>
                        <a14:backgroundMark x1="26087" y1="65217" x2="26272" y2="68297"/>
                        <a14:backgroundMark x1="25902" y1="80978" x2="26179" y2="94384"/>
                        <a14:backgroundMark x1="31267" y1="98732" x2="40056" y2="98007"/>
                        <a14:backgroundMark x1="46320" y1="98119" x2="50139" y2="98188"/>
                        <a14:backgroundMark x1="40056" y1="98007" x2="46125" y2="98116"/>
                        <a14:backgroundMark x1="50139" y1="98188" x2="63922" y2="96920"/>
                        <a14:backgroundMark x1="64385" y1="96558" x2="50694" y2="97283"/>
                        <a14:backgroundMark x1="50694" y1="97283" x2="49214" y2="93841"/>
                        <a14:backgroundMark x1="49121" y1="38768" x2="49676" y2="56159"/>
                        <a14:backgroundMark x1="50786" y1="38768" x2="58279" y2="38225"/>
                        <a14:backgroundMark x1="49214" y1="3804" x2="59297" y2="1630"/>
                        <a14:backgroundMark x1="59297" y1="1630" x2="81591" y2="3804"/>
                        <a14:backgroundMark x1="81591" y1="3804" x2="82331" y2="3442"/>
                        <a14:backgroundMark x1="72803" y1="11232" x2="72803" y2="19384"/>
                        <a14:backgroundMark x1="73080" y1="24457" x2="73173" y2="28986"/>
                        <a14:backgroundMark x1="79648" y1="5978" x2="81036" y2="6522"/>
                        <a14:backgroundMark x1="81869" y1="7790" x2="79278" y2="5254"/>
                        <a14:backgroundMark x1="79001" y1="7065" x2="33395" y2="3623"/>
                        <a14:backgroundMark x1="33395" y1="3623" x2="47456" y2="4891"/>
                        <a14:backgroundMark x1="49067" y1="18659" x2="49491" y2="22283"/>
                        <a14:backgroundMark x1="47456" y1="4891" x2="47843" y2="8193"/>
                        <a14:backgroundMark x1="49611" y1="18659" x2="49584" y2="23007"/>
                        <a14:backgroundMark x1="49676" y1="8152" x2="49664" y2="10145"/>
                        <a14:backgroundMark x1="49988" y1="10145" x2="50046" y2="10870"/>
                        <a14:backgroundMark x1="49769" y1="7428" x2="49862" y2="8584"/>
                        <a14:backgroundMark x1="81591" y1="5978" x2="77428" y2="7246"/>
                        <a14:backgroundMark x1="30620" y1="1630" x2="39315" y2="7609"/>
                        <a14:backgroundMark x1="39315" y1="7609" x2="42461" y2="7428"/>
                        <a14:backgroundMark x1="25902" y1="3804" x2="25994" y2="9964"/>
                        <a14:backgroundMark x1="23959" y1="3442" x2="28122" y2="3442"/>
                        <a14:backgroundMark x1="30065" y1="3442" x2="29880" y2="3442"/>
                        <a14:backgroundMark x1="28307" y1="2899" x2="28307" y2="4102"/>
                        <a14:backgroundMark x1="25902" y1="11232" x2="25532" y2="12138"/>
                        <a14:backgroundMark x1="25439" y1="19203" x2="26364" y2="22645"/>
                        <a14:backgroundMark x1="72710" y1="66304" x2="72988" y2="71920"/>
                        <a14:backgroundMark x1="49584" y1="71377" x2="49676" y2="75725"/>
                        <a14:backgroundMark x1="49861" y1="82790" x2="49584" y2="86775"/>
                        <a14:backgroundMark x1="49954" y1="86594" x2="48751" y2="98007"/>
                        <a14:backgroundMark x1="42183" y1="95833" x2="34413" y2="94384"/>
                        <a14:backgroundMark x1="42461" y1="95290" x2="42461" y2="95290"/>
                        <a14:backgroundMark x1="41998" y1="95109" x2="42091" y2="94203"/>
                        <a14:backgroundMark x1="42276" y1="94384" x2="42553" y2="95652"/>
                        <a14:backgroundMark x1="34413" y1="94928" x2="32840" y2="95109"/>
                        <a14:backgroundMark x1="77521" y1="98732" x2="87882" y2="96377"/>
                        <a14:backgroundMark x1="87882" y1="96377" x2="76688" y2="98551"/>
                        <a14:backgroundMark x1="76688" y1="98551" x2="74191" y2="97283"/>
                        <a14:backgroundMark x1="72834" y1="97923" x2="72895" y2="98913"/>
                        <a14:backgroundMark x1="74746" y1="95652" x2="79463" y2="94746"/>
                        <a14:backgroundMark x1="65032" y1="95833" x2="65310" y2="98732"/>
                        <a14:backgroundMark x1="86864" y1="97645" x2="92651" y2="99284"/>
                        <a14:backgroundMark x1="90194" y1="95109" x2="89177" y2="95471"/>
                        <a14:backgroundMark x1="96300" y1="49561" x2="96300" y2="76121"/>
                        <a14:backgroundMark x1="97040" y1="48188" x2="96396" y2="47404"/>
                        <a14:backgroundMark x1="88660" y1="38965" x2="80296" y2="39130"/>
                        <a14:backgroundMark x1="98114" y1="27285" x2="98242" y2="28442"/>
                        <a14:backgroundMark x1="97539" y1="22087" x2="97678" y2="23341"/>
                        <a14:backgroundMark x1="97040" y1="17572" x2="97432" y2="21117"/>
                        <a14:backgroundMark x1="90015" y1="38524" x2="88807" y2="37681"/>
                        <a14:backgroundMark x1="96855" y1="43297" x2="96600" y2="43119"/>
                        <a14:backgroundMark x1="96300" y1="39312" x2="96300" y2="41704"/>
                        <a14:backgroundMark x1="95061" y1="39225" x2="97965" y2="39130"/>
                        <a14:backgroundMark x1="93656" y1="38692" x2="92414" y2="38406"/>
                        <a14:backgroundMark x1="95560" y1="39130" x2="95120" y2="39029"/>
                        <a14:backgroundMark x1="90379" y1="94565" x2="90379" y2="94565"/>
                        <a14:backgroundMark x1="25624" y1="21014" x2="25717" y2="22464"/>
                        <a14:backgroundMark x1="73358" y1="81522" x2="73358" y2="81522"/>
                        <a14:backgroundMark x1="68363" y1="99819" x2="67438" y2="9981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12377" y="3280274"/>
            <a:ext cx="14399975" cy="7353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B21D708-E746-4B27-C67E-9FCC46C41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761" y="-263693"/>
            <a:ext cx="19209399" cy="10969793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 rot="-5400000">
            <a:off x="-3626106" y="4343549"/>
            <a:ext cx="18137057" cy="10179423"/>
          </a:xfrm>
          <a:custGeom>
            <a:avLst/>
            <a:gdLst/>
            <a:ahLst/>
            <a:cxnLst/>
            <a:rect l="l" t="t" r="r" b="b"/>
            <a:pathLst>
              <a:path w="18137057" h="10179423">
                <a:moveTo>
                  <a:pt x="0" y="0"/>
                </a:moveTo>
                <a:lnTo>
                  <a:pt x="18137057" y="0"/>
                </a:lnTo>
                <a:lnTo>
                  <a:pt x="18137057" y="10179424"/>
                </a:lnTo>
                <a:lnTo>
                  <a:pt x="0" y="101794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442422" y="948050"/>
            <a:ext cx="691208" cy="704416"/>
          </a:xfrm>
          <a:custGeom>
            <a:avLst/>
            <a:gdLst/>
            <a:ahLst/>
            <a:cxnLst/>
            <a:rect l="l" t="t" r="r" b="b"/>
            <a:pathLst>
              <a:path w="691208" h="704416">
                <a:moveTo>
                  <a:pt x="0" y="0"/>
                </a:moveTo>
                <a:lnTo>
                  <a:pt x="691208" y="0"/>
                </a:lnTo>
                <a:lnTo>
                  <a:pt x="691208" y="704416"/>
                </a:lnTo>
                <a:lnTo>
                  <a:pt x="0" y="7044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9887585">
            <a:off x="15712814" y="-1783352"/>
            <a:ext cx="7654644" cy="4296169"/>
          </a:xfrm>
          <a:custGeom>
            <a:avLst/>
            <a:gdLst/>
            <a:ahLst/>
            <a:cxnLst/>
            <a:rect l="l" t="t" r="r" b="b"/>
            <a:pathLst>
              <a:path w="7654644" h="4296169">
                <a:moveTo>
                  <a:pt x="0" y="0"/>
                </a:moveTo>
                <a:lnTo>
                  <a:pt x="7654644" y="0"/>
                </a:lnTo>
                <a:lnTo>
                  <a:pt x="7654644" y="4296169"/>
                </a:lnTo>
                <a:lnTo>
                  <a:pt x="0" y="42961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pic>
        <p:nvPicPr>
          <p:cNvPr id="5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91885" y="1382092"/>
            <a:ext cx="5797606" cy="8272397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260240" y="1920732"/>
            <a:ext cx="11282319" cy="1520798"/>
            <a:chOff x="0" y="0"/>
            <a:chExt cx="15043092" cy="2027730"/>
          </a:xfrm>
        </p:grpSpPr>
        <p:sp>
          <p:nvSpPr>
            <p:cNvPr id="7" name="TextBox 7"/>
            <p:cNvSpPr txBox="1"/>
            <p:nvPr/>
          </p:nvSpPr>
          <p:spPr>
            <a:xfrm>
              <a:off x="0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>
                  <a:solidFill>
                    <a:srgbClr val="FFFFFF"/>
                  </a:solidFill>
                  <a:latin typeface="Bungee"/>
                  <a:ea typeface="Bungee"/>
                  <a:cs typeface="Bungee"/>
                  <a:sym typeface="Bungee"/>
                </a:rPr>
                <a:t>kết luận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3294" y="-152400"/>
              <a:ext cx="14919798" cy="2180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499"/>
                </a:lnSpc>
              </a:pPr>
              <a:r>
                <a:rPr lang="en-US" sz="9999" dirty="0" err="1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kết</a:t>
              </a:r>
              <a:r>
                <a:rPr lang="en-US" sz="9999" dirty="0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 </a:t>
              </a:r>
              <a:r>
                <a:rPr lang="en-US" sz="9999" dirty="0" err="1">
                  <a:solidFill>
                    <a:srgbClr val="B69B7B"/>
                  </a:solidFill>
                  <a:latin typeface="Bungee"/>
                  <a:ea typeface="Bungee"/>
                  <a:cs typeface="Bungee"/>
                  <a:sym typeface="Bungee"/>
                </a:rPr>
                <a:t>luận</a:t>
              </a:r>
              <a:endParaRPr lang="en-US" sz="9999" dirty="0">
                <a:solidFill>
                  <a:srgbClr val="B69B7B"/>
                </a:solidFill>
                <a:latin typeface="Bungee"/>
                <a:ea typeface="Bungee"/>
                <a:cs typeface="Bungee"/>
                <a:sym typeface="Bungee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76126" y="3903284"/>
            <a:ext cx="7227525" cy="521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907"/>
              </a:lnSpc>
            </a:pP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Nước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hoa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đậu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biết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là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một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chất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chỉ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thị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trong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tự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nhiên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.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Vì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vậy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,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chúng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sẽ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có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khả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năng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đổi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màu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trong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các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môi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trường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có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độ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PH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khác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nhau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</a:t>
            </a:r>
            <a:r>
              <a:rPr lang="en-US" sz="4399" dirty="0" err="1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như</a:t>
            </a:r>
            <a:r>
              <a:rPr lang="en-US" sz="4399" dirty="0">
                <a:solidFill>
                  <a:srgbClr val="000000"/>
                </a:solidFill>
                <a:latin typeface="Calistoga"/>
                <a:ea typeface="Calistoga"/>
                <a:cs typeface="Calistoga"/>
                <a:sym typeface="Calistoga"/>
              </a:rPr>
              <a:t> : ( acid, base,..)</a:t>
            </a:r>
          </a:p>
        </p:txBody>
      </p:sp>
      <p:sp>
        <p:nvSpPr>
          <p:cNvPr id="10" name="Freeform 10"/>
          <p:cNvSpPr/>
          <p:nvPr/>
        </p:nvSpPr>
        <p:spPr>
          <a:xfrm rot="-900255">
            <a:off x="15233796" y="-500052"/>
            <a:ext cx="2868231" cy="4305037"/>
          </a:xfrm>
          <a:custGeom>
            <a:avLst/>
            <a:gdLst/>
            <a:ahLst/>
            <a:cxnLst/>
            <a:rect l="l" t="t" r="r" b="b"/>
            <a:pathLst>
              <a:path w="2868231" h="4305037">
                <a:moveTo>
                  <a:pt x="0" y="0"/>
                </a:moveTo>
                <a:lnTo>
                  <a:pt x="2868231" y="0"/>
                </a:lnTo>
                <a:lnTo>
                  <a:pt x="2868231" y="4305036"/>
                </a:lnTo>
                <a:lnTo>
                  <a:pt x="0" y="43050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97B2">
                <a:alpha val="100000"/>
              </a:srgbClr>
            </a:gs>
            <a:gs pos="100000">
              <a:srgbClr val="7ED957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25BDC844-F2CB-FFDF-F1E2-71D2DBFD7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70307" y="-754242"/>
            <a:ext cx="20633197" cy="1161274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0069799" y="-7576867"/>
            <a:ext cx="10573957" cy="12841786"/>
            <a:chOff x="0" y="0"/>
            <a:chExt cx="14098609" cy="17122382"/>
          </a:xfrm>
        </p:grpSpPr>
        <p:sp>
          <p:nvSpPr>
            <p:cNvPr id="3" name="Freeform 3"/>
            <p:cNvSpPr/>
            <p:nvPr/>
          </p:nvSpPr>
          <p:spPr>
            <a:xfrm rot="-1918420">
              <a:off x="895340" y="2734718"/>
              <a:ext cx="12307929" cy="6907825"/>
            </a:xfrm>
            <a:custGeom>
              <a:avLst/>
              <a:gdLst/>
              <a:ahLst/>
              <a:cxnLst/>
              <a:rect l="l" t="t" r="r" b="b"/>
              <a:pathLst>
                <a:path w="12307929" h="6907825">
                  <a:moveTo>
                    <a:pt x="0" y="0"/>
                  </a:moveTo>
                  <a:lnTo>
                    <a:pt x="12307929" y="0"/>
                  </a:lnTo>
                  <a:lnTo>
                    <a:pt x="12307929" y="6907825"/>
                  </a:lnTo>
                  <a:lnTo>
                    <a:pt x="0" y="6907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890095">
              <a:off x="5319062" y="10241112"/>
              <a:ext cx="6851031" cy="6105981"/>
            </a:xfrm>
            <a:custGeom>
              <a:avLst/>
              <a:gdLst/>
              <a:ahLst/>
              <a:cxnLst/>
              <a:rect l="l" t="t" r="r" b="b"/>
              <a:pathLst>
                <a:path w="6851031" h="6105981">
                  <a:moveTo>
                    <a:pt x="0" y="0"/>
                  </a:moveTo>
                  <a:lnTo>
                    <a:pt x="6851031" y="0"/>
                  </a:lnTo>
                  <a:lnTo>
                    <a:pt x="6851031" y="6105981"/>
                  </a:lnTo>
                  <a:lnTo>
                    <a:pt x="0" y="61059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4830754" y="2926734"/>
            <a:ext cx="8599029" cy="4156196"/>
            <a:chOff x="0" y="0"/>
            <a:chExt cx="11465372" cy="554159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19663" cy="1983309"/>
            </a:xfrm>
            <a:custGeom>
              <a:avLst/>
              <a:gdLst/>
              <a:ahLst/>
              <a:cxnLst/>
              <a:rect l="l" t="t" r="r" b="b"/>
              <a:pathLst>
                <a:path w="2019663" h="1983309">
                  <a:moveTo>
                    <a:pt x="0" y="0"/>
                  </a:moveTo>
                  <a:lnTo>
                    <a:pt x="2019663" y="0"/>
                  </a:lnTo>
                  <a:lnTo>
                    <a:pt x="2019663" y="1983309"/>
                  </a:lnTo>
                  <a:lnTo>
                    <a:pt x="0" y="1983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9106162" y="43570"/>
              <a:ext cx="2359210" cy="1983309"/>
            </a:xfrm>
            <a:custGeom>
              <a:avLst/>
              <a:gdLst/>
              <a:ahLst/>
              <a:cxnLst/>
              <a:rect l="l" t="t" r="r" b="b"/>
              <a:pathLst>
                <a:path w="2359210" h="1983309">
                  <a:moveTo>
                    <a:pt x="0" y="0"/>
                  </a:moveTo>
                  <a:lnTo>
                    <a:pt x="2359210" y="0"/>
                  </a:lnTo>
                  <a:lnTo>
                    <a:pt x="2359210" y="1983309"/>
                  </a:lnTo>
                  <a:lnTo>
                    <a:pt x="0" y="1983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6845078" y="0"/>
              <a:ext cx="2182659" cy="1983309"/>
            </a:xfrm>
            <a:custGeom>
              <a:avLst/>
              <a:gdLst/>
              <a:ahLst/>
              <a:cxnLst/>
              <a:rect l="l" t="t" r="r" b="b"/>
              <a:pathLst>
                <a:path w="2182659" h="1983309">
                  <a:moveTo>
                    <a:pt x="0" y="0"/>
                  </a:moveTo>
                  <a:lnTo>
                    <a:pt x="2182658" y="0"/>
                  </a:lnTo>
                  <a:lnTo>
                    <a:pt x="2182658" y="1983309"/>
                  </a:lnTo>
                  <a:lnTo>
                    <a:pt x="0" y="1983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187849" y="2596415"/>
              <a:ext cx="3053054" cy="2945180"/>
            </a:xfrm>
            <a:custGeom>
              <a:avLst/>
              <a:gdLst/>
              <a:ahLst/>
              <a:cxnLst/>
              <a:rect l="l" t="t" r="r" b="b"/>
              <a:pathLst>
                <a:path w="3053054" h="2945180">
                  <a:moveTo>
                    <a:pt x="0" y="0"/>
                  </a:moveTo>
                  <a:lnTo>
                    <a:pt x="3053055" y="0"/>
                  </a:lnTo>
                  <a:lnTo>
                    <a:pt x="3053055" y="2945180"/>
                  </a:lnTo>
                  <a:lnTo>
                    <a:pt x="0" y="2945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7297545" y="2596415"/>
              <a:ext cx="3408773" cy="2945180"/>
            </a:xfrm>
            <a:custGeom>
              <a:avLst/>
              <a:gdLst/>
              <a:ahLst/>
              <a:cxnLst/>
              <a:rect l="l" t="t" r="r" b="b"/>
              <a:pathLst>
                <a:path w="3408773" h="2945180">
                  <a:moveTo>
                    <a:pt x="0" y="0"/>
                  </a:moveTo>
                  <a:lnTo>
                    <a:pt x="3408773" y="0"/>
                  </a:lnTo>
                  <a:lnTo>
                    <a:pt x="3408773" y="2945180"/>
                  </a:lnTo>
                  <a:lnTo>
                    <a:pt x="0" y="2945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759054" y="2596415"/>
              <a:ext cx="3432610" cy="2945180"/>
            </a:xfrm>
            <a:custGeom>
              <a:avLst/>
              <a:gdLst/>
              <a:ahLst/>
              <a:cxnLst/>
              <a:rect l="l" t="t" r="r" b="b"/>
              <a:pathLst>
                <a:path w="3432610" h="2945180">
                  <a:moveTo>
                    <a:pt x="0" y="0"/>
                  </a:moveTo>
                  <a:lnTo>
                    <a:pt x="3432610" y="0"/>
                  </a:lnTo>
                  <a:lnTo>
                    <a:pt x="3432610" y="2945180"/>
                  </a:lnTo>
                  <a:lnTo>
                    <a:pt x="0" y="29451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4498673" y="0"/>
              <a:ext cx="2311549" cy="1983309"/>
            </a:xfrm>
            <a:custGeom>
              <a:avLst/>
              <a:gdLst/>
              <a:ahLst/>
              <a:cxnLst/>
              <a:rect l="l" t="t" r="r" b="b"/>
              <a:pathLst>
                <a:path w="2311549" h="1983309">
                  <a:moveTo>
                    <a:pt x="0" y="0"/>
                  </a:moveTo>
                  <a:lnTo>
                    <a:pt x="2311549" y="0"/>
                  </a:lnTo>
                  <a:lnTo>
                    <a:pt x="2311549" y="1983309"/>
                  </a:lnTo>
                  <a:lnTo>
                    <a:pt x="0" y="1983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2019663" y="0"/>
              <a:ext cx="2448530" cy="1983309"/>
            </a:xfrm>
            <a:custGeom>
              <a:avLst/>
              <a:gdLst/>
              <a:ahLst/>
              <a:cxnLst/>
              <a:rect l="l" t="t" r="r" b="b"/>
              <a:pathLst>
                <a:path w="2448530" h="1983309">
                  <a:moveTo>
                    <a:pt x="0" y="0"/>
                  </a:moveTo>
                  <a:lnTo>
                    <a:pt x="2448530" y="0"/>
                  </a:lnTo>
                  <a:lnTo>
                    <a:pt x="2448530" y="1983309"/>
                  </a:lnTo>
                  <a:lnTo>
                    <a:pt x="0" y="1983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</p:sp>
      </p:grpSp>
      <p:sp>
        <p:nvSpPr>
          <p:cNvPr id="14" name="Freeform 14"/>
          <p:cNvSpPr/>
          <p:nvPr/>
        </p:nvSpPr>
        <p:spPr>
          <a:xfrm rot="-733546">
            <a:off x="-354681" y="6228883"/>
            <a:ext cx="5391697" cy="4693552"/>
          </a:xfrm>
          <a:custGeom>
            <a:avLst/>
            <a:gdLst/>
            <a:ahLst/>
            <a:cxnLst/>
            <a:rect l="l" t="t" r="r" b="b"/>
            <a:pathLst>
              <a:path w="5391697" h="4693552">
                <a:moveTo>
                  <a:pt x="0" y="0"/>
                </a:moveTo>
                <a:lnTo>
                  <a:pt x="5391697" y="0"/>
                </a:lnTo>
                <a:lnTo>
                  <a:pt x="5391697" y="4693552"/>
                </a:lnTo>
                <a:lnTo>
                  <a:pt x="0" y="469355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-6304232" y="-1756173"/>
            <a:ext cx="9740706" cy="10473284"/>
            <a:chOff x="0" y="0"/>
            <a:chExt cx="12987608" cy="13964378"/>
          </a:xfrm>
        </p:grpSpPr>
        <p:sp>
          <p:nvSpPr>
            <p:cNvPr id="16" name="Freeform 16"/>
            <p:cNvSpPr/>
            <p:nvPr/>
          </p:nvSpPr>
          <p:spPr>
            <a:xfrm rot="7659099">
              <a:off x="339840" y="3528277"/>
              <a:ext cx="12307929" cy="6907825"/>
            </a:xfrm>
            <a:custGeom>
              <a:avLst/>
              <a:gdLst/>
              <a:ahLst/>
              <a:cxnLst/>
              <a:rect l="l" t="t" r="r" b="b"/>
              <a:pathLst>
                <a:path w="12307929" h="6907825">
                  <a:moveTo>
                    <a:pt x="0" y="0"/>
                  </a:moveTo>
                  <a:lnTo>
                    <a:pt x="12307929" y="0"/>
                  </a:lnTo>
                  <a:lnTo>
                    <a:pt x="12307929" y="6907825"/>
                  </a:lnTo>
                  <a:lnTo>
                    <a:pt x="0" y="6907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6041225">
              <a:off x="9522629" y="4558253"/>
              <a:ext cx="2412421" cy="2089760"/>
            </a:xfrm>
            <a:custGeom>
              <a:avLst/>
              <a:gdLst/>
              <a:ahLst/>
              <a:cxnLst/>
              <a:rect l="l" t="t" r="r" b="b"/>
              <a:pathLst>
                <a:path w="2412421" h="2089760">
                  <a:moveTo>
                    <a:pt x="0" y="0"/>
                  </a:moveTo>
                  <a:lnTo>
                    <a:pt x="2412421" y="0"/>
                  </a:lnTo>
                  <a:lnTo>
                    <a:pt x="2412421" y="2089760"/>
                  </a:lnTo>
                  <a:lnTo>
                    <a:pt x="0" y="20897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8" name="Group 18"/>
          <p:cNvGrpSpPr/>
          <p:nvPr/>
        </p:nvGrpSpPr>
        <p:grpSpPr>
          <a:xfrm>
            <a:off x="10006838" y="7833643"/>
            <a:ext cx="8281162" cy="6474316"/>
            <a:chOff x="0" y="0"/>
            <a:chExt cx="11041550" cy="8632422"/>
          </a:xfrm>
        </p:grpSpPr>
        <p:sp>
          <p:nvSpPr>
            <p:cNvPr id="19" name="Freeform 19"/>
            <p:cNvSpPr/>
            <p:nvPr/>
          </p:nvSpPr>
          <p:spPr>
            <a:xfrm rot="9512668">
              <a:off x="660917" y="1588616"/>
              <a:ext cx="9719716" cy="5455190"/>
            </a:xfrm>
            <a:custGeom>
              <a:avLst/>
              <a:gdLst/>
              <a:ahLst/>
              <a:cxnLst/>
              <a:rect l="l" t="t" r="r" b="b"/>
              <a:pathLst>
                <a:path w="9719716" h="5455190">
                  <a:moveTo>
                    <a:pt x="0" y="0"/>
                  </a:moveTo>
                  <a:lnTo>
                    <a:pt x="9719716" y="0"/>
                  </a:lnTo>
                  <a:lnTo>
                    <a:pt x="9719716" y="5455190"/>
                  </a:lnTo>
                  <a:lnTo>
                    <a:pt x="0" y="54551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9745335">
              <a:off x="7710852" y="758152"/>
              <a:ext cx="2502355" cy="2167665"/>
            </a:xfrm>
            <a:custGeom>
              <a:avLst/>
              <a:gdLst/>
              <a:ahLst/>
              <a:cxnLst/>
              <a:rect l="l" t="t" r="r" b="b"/>
              <a:pathLst>
                <a:path w="2502355" h="2167665">
                  <a:moveTo>
                    <a:pt x="0" y="0"/>
                  </a:moveTo>
                  <a:lnTo>
                    <a:pt x="2502355" y="0"/>
                  </a:lnTo>
                  <a:lnTo>
                    <a:pt x="2502355" y="2167665"/>
                  </a:lnTo>
                  <a:lnTo>
                    <a:pt x="0" y="21676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352</Words>
  <Application>Microsoft Office PowerPoint</Application>
  <PresentationFormat>Custom</PresentationFormat>
  <Paragraphs>59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Museo Moderno Bold</vt:lpstr>
      <vt:lpstr>Calistoga</vt:lpstr>
      <vt:lpstr>Bungee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SỰ ĐỔI MÀU CỦA CHẤT CHỈ THỊ TỰ NHIÊN LÀM TỪ HOA ĐẬU BIẾC</dc:title>
  <cp:lastModifiedBy>chi kien</cp:lastModifiedBy>
  <cp:revision>2</cp:revision>
  <dcterms:created xsi:type="dcterms:W3CDTF">2006-08-16T00:00:00Z</dcterms:created>
  <dcterms:modified xsi:type="dcterms:W3CDTF">2024-09-06T14:38:32Z</dcterms:modified>
  <dc:identifier>DAGP9Ii_o5U</dc:identifier>
</cp:coreProperties>
</file>